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636" r:id="rId1"/>
  </p:sldMasterIdLst>
  <p:sldIdLst>
    <p:sldId id="256" r:id="rId2"/>
    <p:sldId id="284" r:id="rId3"/>
    <p:sldId id="271" r:id="rId4"/>
    <p:sldId id="279" r:id="rId5"/>
    <p:sldId id="288" r:id="rId6"/>
    <p:sldId id="272" r:id="rId7"/>
    <p:sldId id="264" r:id="rId8"/>
    <p:sldId id="287" r:id="rId9"/>
    <p:sldId id="302" r:id="rId10"/>
    <p:sldId id="280" r:id="rId11"/>
    <p:sldId id="289" r:id="rId12"/>
    <p:sldId id="278" r:id="rId13"/>
    <p:sldId id="295" r:id="rId14"/>
    <p:sldId id="298" r:id="rId15"/>
    <p:sldId id="296" r:id="rId16"/>
    <p:sldId id="297" r:id="rId17"/>
    <p:sldId id="291" r:id="rId18"/>
    <p:sldId id="281" r:id="rId19"/>
    <p:sldId id="306" r:id="rId20"/>
    <p:sldId id="286" r:id="rId21"/>
    <p:sldId id="285" r:id="rId22"/>
    <p:sldId id="303" r:id="rId23"/>
    <p:sldId id="293" r:id="rId24"/>
    <p:sldId id="257" r:id="rId25"/>
    <p:sldId id="301" r:id="rId26"/>
    <p:sldId id="290" r:id="rId27"/>
    <p:sldId id="269" r:id="rId28"/>
    <p:sldId id="259" r:id="rId29"/>
    <p:sldId id="282" r:id="rId30"/>
    <p:sldId id="267" r:id="rId31"/>
    <p:sldId id="268" r:id="rId32"/>
    <p:sldId id="305" r:id="rId33"/>
    <p:sldId id="304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58" d="100"/>
          <a:sy n="58" d="100"/>
        </p:scale>
        <p:origin x="3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6212-3242-4280-B4AF-C7E8E4AED484}" type="doc">
      <dgm:prSet loTypeId="urn:microsoft.com/office/officeart/2005/8/layout/pyramid2" loCatId="list" qsTypeId="urn:microsoft.com/office/officeart/2005/8/quickstyle/simple1" qsCatId="simple" csTypeId="urn:microsoft.com/office/officeart/2005/8/colors/accent0_2" csCatId="mainScheme" phldr="1"/>
      <dgm:spPr/>
    </dgm:pt>
    <dgm:pt modelId="{DF5E7CBA-2FE7-4B04-904C-296E1C2E1145}">
      <dgm:prSet phldrT="[Text]" custT="1"/>
      <dgm:spPr/>
      <dgm:t>
        <a:bodyPr/>
        <a:lstStyle/>
        <a:p>
          <a:r>
            <a:rPr lang="en-US" sz="2400" b="0" i="0" dirty="0"/>
            <a:t>③ </a:t>
          </a:r>
          <a:r>
            <a:rPr lang="zh-CN" altLang="en-US" sz="2000" dirty="0"/>
            <a:t>部署平台</a:t>
          </a:r>
          <a:endParaRPr lang="en-US" sz="2000" dirty="0"/>
        </a:p>
      </dgm:t>
    </dgm:pt>
    <dgm:pt modelId="{DF3FFB85-4C66-41DC-8327-8163C970B1FC}" type="parTrans" cxnId="{548B2007-6852-4121-8E5A-8672EA542F8C}">
      <dgm:prSet/>
      <dgm:spPr/>
      <dgm:t>
        <a:bodyPr/>
        <a:lstStyle/>
        <a:p>
          <a:endParaRPr lang="en-US" sz="2000"/>
        </a:p>
      </dgm:t>
    </dgm:pt>
    <dgm:pt modelId="{50788E16-5493-4ED7-9BB9-C3549E243F3E}" type="sibTrans" cxnId="{548B2007-6852-4121-8E5A-8672EA542F8C}">
      <dgm:prSet/>
      <dgm:spPr/>
      <dgm:t>
        <a:bodyPr/>
        <a:lstStyle/>
        <a:p>
          <a:endParaRPr lang="en-US" sz="2000"/>
        </a:p>
      </dgm:t>
    </dgm:pt>
    <dgm:pt modelId="{70ACDD48-F20A-493D-8A6D-71270415BF6F}">
      <dgm:prSet phldrT="[Text]" custT="1"/>
      <dgm:spPr/>
      <dgm:t>
        <a:bodyPr/>
        <a:lstStyle/>
        <a:p>
          <a:r>
            <a:rPr lang="en-US" sz="2400" b="0" i="0" dirty="0"/>
            <a:t>② </a:t>
          </a:r>
          <a:r>
            <a:rPr lang="zh-CN" altLang="en-US" sz="2000" dirty="0"/>
            <a:t>应用系统</a:t>
          </a:r>
          <a:endParaRPr lang="en-US" sz="2000" dirty="0"/>
        </a:p>
      </dgm:t>
    </dgm:pt>
    <dgm:pt modelId="{30412167-AA9B-46D4-A1CF-5AA558E4E813}" type="parTrans" cxnId="{C68228B5-2F6E-4F4F-84E8-A22DDC0C5125}">
      <dgm:prSet/>
      <dgm:spPr/>
      <dgm:t>
        <a:bodyPr/>
        <a:lstStyle/>
        <a:p>
          <a:endParaRPr lang="en-US" sz="2000"/>
        </a:p>
      </dgm:t>
    </dgm:pt>
    <dgm:pt modelId="{0E6838BF-8D1B-4307-BB50-FCE524148F16}" type="sibTrans" cxnId="{C68228B5-2F6E-4F4F-84E8-A22DDC0C5125}">
      <dgm:prSet/>
      <dgm:spPr/>
      <dgm:t>
        <a:bodyPr/>
        <a:lstStyle/>
        <a:p>
          <a:endParaRPr lang="en-US" sz="2000"/>
        </a:p>
      </dgm:t>
    </dgm:pt>
    <dgm:pt modelId="{5175A205-9AF4-422C-AF76-D8A7283F080D}">
      <dgm:prSet phldrT="[Text]" custT="1"/>
      <dgm:spPr/>
      <dgm:t>
        <a:bodyPr/>
        <a:lstStyle/>
        <a:p>
          <a:r>
            <a:rPr lang="en-US" sz="2400" b="0" i="0" dirty="0"/>
            <a:t>① </a:t>
          </a:r>
          <a:r>
            <a:rPr lang="zh-CN" altLang="en-US" sz="2000" dirty="0"/>
            <a:t>基础框架</a:t>
          </a:r>
          <a:endParaRPr lang="en-US" sz="2000" dirty="0"/>
        </a:p>
      </dgm:t>
    </dgm:pt>
    <dgm:pt modelId="{E23D03FB-A8A0-4043-8834-939F87944C46}" type="parTrans" cxnId="{8F309DD7-325A-439E-BE16-33F34B06D570}">
      <dgm:prSet/>
      <dgm:spPr/>
      <dgm:t>
        <a:bodyPr/>
        <a:lstStyle/>
        <a:p>
          <a:endParaRPr lang="en-US" sz="2000"/>
        </a:p>
      </dgm:t>
    </dgm:pt>
    <dgm:pt modelId="{EC47F09F-D38C-4E5E-8631-9B1C36829A8B}" type="sibTrans" cxnId="{8F309DD7-325A-439E-BE16-33F34B06D570}">
      <dgm:prSet/>
      <dgm:spPr/>
      <dgm:t>
        <a:bodyPr/>
        <a:lstStyle/>
        <a:p>
          <a:endParaRPr lang="en-US" sz="2000"/>
        </a:p>
      </dgm:t>
    </dgm:pt>
    <dgm:pt modelId="{C1C914B3-473A-42CF-870A-4D147B8094C8}" type="pres">
      <dgm:prSet presAssocID="{67666212-3242-4280-B4AF-C7E8E4AED484}" presName="compositeShape" presStyleCnt="0">
        <dgm:presLayoutVars>
          <dgm:dir/>
          <dgm:resizeHandles/>
        </dgm:presLayoutVars>
      </dgm:prSet>
      <dgm:spPr/>
    </dgm:pt>
    <dgm:pt modelId="{83D7CB91-3513-478A-8D9C-4943C391BBAB}" type="pres">
      <dgm:prSet presAssocID="{67666212-3242-4280-B4AF-C7E8E4AED484}" presName="pyramid" presStyleLbl="node1" presStyleIdx="0" presStyleCnt="1"/>
      <dgm:spPr/>
    </dgm:pt>
    <dgm:pt modelId="{000B966E-849E-4E68-BD00-243EAD589CA9}" type="pres">
      <dgm:prSet presAssocID="{67666212-3242-4280-B4AF-C7E8E4AED484}" presName="theList" presStyleCnt="0"/>
      <dgm:spPr/>
    </dgm:pt>
    <dgm:pt modelId="{BCD1145F-4849-45E3-83C1-317DE94CEB8F}" type="pres">
      <dgm:prSet presAssocID="{DF5E7CBA-2FE7-4B04-904C-296E1C2E1145}" presName="aNode" presStyleLbl="fgAcc1" presStyleIdx="0" presStyleCnt="3">
        <dgm:presLayoutVars>
          <dgm:bulletEnabled val="1"/>
        </dgm:presLayoutVars>
      </dgm:prSet>
      <dgm:spPr/>
    </dgm:pt>
    <dgm:pt modelId="{44D8EA76-776A-4AC4-B1E7-076E6820C0CB}" type="pres">
      <dgm:prSet presAssocID="{DF5E7CBA-2FE7-4B04-904C-296E1C2E1145}" presName="aSpace" presStyleCnt="0"/>
      <dgm:spPr/>
    </dgm:pt>
    <dgm:pt modelId="{C8D2762D-E07B-4C8F-BEEC-9C507E512219}" type="pres">
      <dgm:prSet presAssocID="{70ACDD48-F20A-493D-8A6D-71270415BF6F}" presName="aNode" presStyleLbl="fgAcc1" presStyleIdx="1" presStyleCnt="3">
        <dgm:presLayoutVars>
          <dgm:bulletEnabled val="1"/>
        </dgm:presLayoutVars>
      </dgm:prSet>
      <dgm:spPr/>
    </dgm:pt>
    <dgm:pt modelId="{43D7EF78-3678-4EBA-A9E9-77FF21F43C01}" type="pres">
      <dgm:prSet presAssocID="{70ACDD48-F20A-493D-8A6D-71270415BF6F}" presName="aSpace" presStyleCnt="0"/>
      <dgm:spPr/>
    </dgm:pt>
    <dgm:pt modelId="{61A882B2-0B1C-4E08-9A59-36A04383B645}" type="pres">
      <dgm:prSet presAssocID="{5175A205-9AF4-422C-AF76-D8A7283F080D}" presName="aNode" presStyleLbl="fgAcc1" presStyleIdx="2" presStyleCnt="3">
        <dgm:presLayoutVars>
          <dgm:bulletEnabled val="1"/>
        </dgm:presLayoutVars>
      </dgm:prSet>
      <dgm:spPr/>
    </dgm:pt>
    <dgm:pt modelId="{EDA14BB1-11AA-49EB-8752-D6007B6CECC7}" type="pres">
      <dgm:prSet presAssocID="{5175A205-9AF4-422C-AF76-D8A7283F080D}" presName="aSpace" presStyleCnt="0"/>
      <dgm:spPr/>
    </dgm:pt>
  </dgm:ptLst>
  <dgm:cxnLst>
    <dgm:cxn modelId="{548B2007-6852-4121-8E5A-8672EA542F8C}" srcId="{67666212-3242-4280-B4AF-C7E8E4AED484}" destId="{DF5E7CBA-2FE7-4B04-904C-296E1C2E1145}" srcOrd="0" destOrd="0" parTransId="{DF3FFB85-4C66-41DC-8327-8163C970B1FC}" sibTransId="{50788E16-5493-4ED7-9BB9-C3549E243F3E}"/>
    <dgm:cxn modelId="{5E15AC18-5CB1-4A1E-A754-7796BB63726B}" type="presOf" srcId="{70ACDD48-F20A-493D-8A6D-71270415BF6F}" destId="{C8D2762D-E07B-4C8F-BEEC-9C507E512219}" srcOrd="0" destOrd="0" presId="urn:microsoft.com/office/officeart/2005/8/layout/pyramid2"/>
    <dgm:cxn modelId="{3C39D162-8097-40CE-9B09-B261613464A7}" type="presOf" srcId="{DF5E7CBA-2FE7-4B04-904C-296E1C2E1145}" destId="{BCD1145F-4849-45E3-83C1-317DE94CEB8F}" srcOrd="0" destOrd="0" presId="urn:microsoft.com/office/officeart/2005/8/layout/pyramid2"/>
    <dgm:cxn modelId="{FBE88675-EE37-4E38-BF23-5960AD723461}" type="presOf" srcId="{67666212-3242-4280-B4AF-C7E8E4AED484}" destId="{C1C914B3-473A-42CF-870A-4D147B8094C8}" srcOrd="0" destOrd="0" presId="urn:microsoft.com/office/officeart/2005/8/layout/pyramid2"/>
    <dgm:cxn modelId="{C68228B5-2F6E-4F4F-84E8-A22DDC0C5125}" srcId="{67666212-3242-4280-B4AF-C7E8E4AED484}" destId="{70ACDD48-F20A-493D-8A6D-71270415BF6F}" srcOrd="1" destOrd="0" parTransId="{30412167-AA9B-46D4-A1CF-5AA558E4E813}" sibTransId="{0E6838BF-8D1B-4307-BB50-FCE524148F16}"/>
    <dgm:cxn modelId="{0F71A7C5-B9C9-4B49-A4A2-83F2756DADB5}" type="presOf" srcId="{5175A205-9AF4-422C-AF76-D8A7283F080D}" destId="{61A882B2-0B1C-4E08-9A59-36A04383B645}" srcOrd="0" destOrd="0" presId="urn:microsoft.com/office/officeart/2005/8/layout/pyramid2"/>
    <dgm:cxn modelId="{8F309DD7-325A-439E-BE16-33F34B06D570}" srcId="{67666212-3242-4280-B4AF-C7E8E4AED484}" destId="{5175A205-9AF4-422C-AF76-D8A7283F080D}" srcOrd="2" destOrd="0" parTransId="{E23D03FB-A8A0-4043-8834-939F87944C46}" sibTransId="{EC47F09F-D38C-4E5E-8631-9B1C36829A8B}"/>
    <dgm:cxn modelId="{2AEA1578-23EF-4C9A-9BF9-70B6C3556098}" type="presParOf" srcId="{C1C914B3-473A-42CF-870A-4D147B8094C8}" destId="{83D7CB91-3513-478A-8D9C-4943C391BBAB}" srcOrd="0" destOrd="0" presId="urn:microsoft.com/office/officeart/2005/8/layout/pyramid2"/>
    <dgm:cxn modelId="{543D9BF4-DC4F-4FED-A4C1-DDB9EE99410F}" type="presParOf" srcId="{C1C914B3-473A-42CF-870A-4D147B8094C8}" destId="{000B966E-849E-4E68-BD00-243EAD589CA9}" srcOrd="1" destOrd="0" presId="urn:microsoft.com/office/officeart/2005/8/layout/pyramid2"/>
    <dgm:cxn modelId="{2A830787-CADC-4068-AEEC-9D66AEB42CDA}" type="presParOf" srcId="{000B966E-849E-4E68-BD00-243EAD589CA9}" destId="{BCD1145F-4849-45E3-83C1-317DE94CEB8F}" srcOrd="0" destOrd="0" presId="urn:microsoft.com/office/officeart/2005/8/layout/pyramid2"/>
    <dgm:cxn modelId="{61D97C32-2ADD-446C-A461-61F1F520BC6A}" type="presParOf" srcId="{000B966E-849E-4E68-BD00-243EAD589CA9}" destId="{44D8EA76-776A-4AC4-B1E7-076E6820C0CB}" srcOrd="1" destOrd="0" presId="urn:microsoft.com/office/officeart/2005/8/layout/pyramid2"/>
    <dgm:cxn modelId="{D8A41267-F0E4-472B-A629-EE1660A92BC9}" type="presParOf" srcId="{000B966E-849E-4E68-BD00-243EAD589CA9}" destId="{C8D2762D-E07B-4C8F-BEEC-9C507E512219}" srcOrd="2" destOrd="0" presId="urn:microsoft.com/office/officeart/2005/8/layout/pyramid2"/>
    <dgm:cxn modelId="{27AFCA87-EA9A-4A5A-BB31-BDB330EF4B92}" type="presParOf" srcId="{000B966E-849E-4E68-BD00-243EAD589CA9}" destId="{43D7EF78-3678-4EBA-A9E9-77FF21F43C01}" srcOrd="3" destOrd="0" presId="urn:microsoft.com/office/officeart/2005/8/layout/pyramid2"/>
    <dgm:cxn modelId="{1AC3CB1A-7327-490F-824E-4D3C66F68DCE}" type="presParOf" srcId="{000B966E-849E-4E68-BD00-243EAD589CA9}" destId="{61A882B2-0B1C-4E08-9A59-36A04383B645}" srcOrd="4" destOrd="0" presId="urn:microsoft.com/office/officeart/2005/8/layout/pyramid2"/>
    <dgm:cxn modelId="{17B0D7E0-70A7-4778-8DF6-3132FC9E87CD}" type="presParOf" srcId="{000B966E-849E-4E68-BD00-243EAD589CA9}" destId="{EDA14BB1-11AA-49EB-8752-D6007B6CECC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项目类型</a:t>
          </a:r>
          <a:endParaRPr lang="en-US" sz="2000" dirty="0">
            <a:latin typeface="+mn-ea"/>
            <a:ea typeface="+mn-ea"/>
          </a:endParaRPr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1B9A1CD-5B8A-43E5-8A57-30D010439EC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自助农业项目</a:t>
          </a:r>
          <a:endParaRPr lang="en-US" sz="2000" dirty="0">
            <a:latin typeface="+mn-ea"/>
            <a:ea typeface="+mn-ea"/>
          </a:endParaRPr>
        </a:p>
      </dgm:t>
    </dgm:pt>
    <dgm:pt modelId="{F522EFBA-2518-46E7-9A5B-A3D7207FA010}" type="parTrans" cxnId="{2277FE2B-5FA9-45D8-AFEF-78F3CB64F50C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07BFFC7-2F24-466A-9D3E-880827B9A90B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文化旅游项目</a:t>
          </a:r>
          <a:endParaRPr lang="en-US" sz="2000" dirty="0">
            <a:latin typeface="+mn-ea"/>
            <a:ea typeface="+mn-ea"/>
          </a:endParaRPr>
        </a:p>
      </dgm:t>
    </dgm:pt>
    <dgm:pt modelId="{18DA796C-8A45-4D1D-B9B0-CA47F631A952}" type="parTrans" cxnId="{17C10548-7EA3-4A37-A891-79DBBE95F2AE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0F430319-D0CF-443E-8625-3DB73623EF4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绿色能源项目</a:t>
          </a:r>
          <a:endParaRPr lang="en-US" sz="2000" dirty="0">
            <a:latin typeface="+mn-ea"/>
            <a:ea typeface="+mn-ea"/>
          </a:endParaRPr>
        </a:p>
      </dgm:t>
    </dgm:pt>
    <dgm:pt modelId="{178B5F31-AE20-4B0B-9FF1-1ADDE025F2BE}" type="parTrans" cxnId="{DDECDE33-A172-4C3B-AADC-61E233E8B6C6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65ED9D18-E33B-487B-A711-7DA52D3B34D6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绿色运输项目</a:t>
          </a:r>
          <a:endParaRPr lang="en-US" sz="2000" dirty="0">
            <a:latin typeface="+mn-ea"/>
            <a:ea typeface="+mn-ea"/>
          </a:endParaRPr>
        </a:p>
      </dgm:t>
    </dgm:pt>
    <dgm:pt modelId="{1E988C80-F805-4D3A-B4F4-4329CFFEEFF8}" type="parTrans" cxnId="{22546A40-58BA-4CD7-AF52-3890D82F1634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07914B0-1EAA-4306-B33C-F899599CE690}">
      <dgm:prSet phldrT="[Text]" custT="1"/>
      <dgm:spPr/>
      <dgm:t>
        <a:bodyPr/>
        <a:lstStyle/>
        <a:p>
          <a:r>
            <a:rPr lang="en-US" sz="2000" b="0" i="0" dirty="0"/>
            <a:t>……</a:t>
          </a:r>
          <a:endParaRPr lang="en-US" sz="2000" dirty="0">
            <a:latin typeface="+mn-ea"/>
            <a:ea typeface="+mn-ea"/>
          </a:endParaRPr>
        </a:p>
      </dgm:t>
    </dgm:pt>
    <dgm:pt modelId="{2AE463B0-FDB4-4BCE-9929-1B0EB43EA1E1}" type="parTrans" cxnId="{00133BC8-33F6-43DA-8D66-379DC20DCD55}">
      <dgm:prSet custT="1"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F5115B1B-36CD-4F42-9380-0DB886AC163A}" type="sibTrans" cxnId="{00133BC8-33F6-43DA-8D66-379DC20DCD55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910BF6B1-37A1-4100-ADA0-4CB3F94848C0}" type="pres">
      <dgm:prSet presAssocID="{14971234-27CD-4591-ADCE-F77C85DC01F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002F7F-50C8-4DC3-9C9B-E32BD473E54B}" type="pres">
      <dgm:prSet presAssocID="{B97D65EB-DA38-46D9-A0C3-E8B164DE02AF}" presName="root1" presStyleCnt="0"/>
      <dgm:spPr/>
    </dgm:pt>
    <dgm:pt modelId="{32A0C671-5DAD-40C1-BFB4-D3EAF208642C}" type="pres">
      <dgm:prSet presAssocID="{B97D65EB-DA38-46D9-A0C3-E8B164DE02AF}" presName="LevelOneTextNode" presStyleLbl="node0" presStyleIdx="0" presStyleCnt="1">
        <dgm:presLayoutVars>
          <dgm:chPref val="3"/>
        </dgm:presLayoutVars>
      </dgm:prSet>
      <dgm:spPr/>
    </dgm:pt>
    <dgm:pt modelId="{0923249D-3860-4760-BB04-13D28BD417CB}" type="pres">
      <dgm:prSet presAssocID="{B97D65EB-DA38-46D9-A0C3-E8B164DE02AF}" presName="level2hierChild" presStyleCnt="0"/>
      <dgm:spPr/>
    </dgm:pt>
    <dgm:pt modelId="{EE5EF287-177E-4374-A3DA-8A4C68C291AA}" type="pres">
      <dgm:prSet presAssocID="{F522EFBA-2518-46E7-9A5B-A3D7207FA010}" presName="conn2-1" presStyleLbl="parChTrans1D2" presStyleIdx="0" presStyleCnt="5"/>
      <dgm:spPr/>
    </dgm:pt>
    <dgm:pt modelId="{6DA4DC23-8475-4918-9ED9-E335FA863F61}" type="pres">
      <dgm:prSet presAssocID="{F522EFBA-2518-46E7-9A5B-A3D7207FA010}" presName="connTx" presStyleLbl="parChTrans1D2" presStyleIdx="0" presStyleCnt="5"/>
      <dgm:spPr/>
    </dgm:pt>
    <dgm:pt modelId="{5225A836-D54C-424D-91C4-604E60471462}" type="pres">
      <dgm:prSet presAssocID="{61B9A1CD-5B8A-43E5-8A57-30D010439ECB}" presName="root2" presStyleCnt="0"/>
      <dgm:spPr/>
    </dgm:pt>
    <dgm:pt modelId="{8996C18A-0CF6-412A-B4E8-01D1297C6794}" type="pres">
      <dgm:prSet presAssocID="{61B9A1CD-5B8A-43E5-8A57-30D010439ECB}" presName="LevelTwoTextNode" presStyleLbl="node2" presStyleIdx="0" presStyleCnt="5">
        <dgm:presLayoutVars>
          <dgm:chPref val="3"/>
        </dgm:presLayoutVars>
      </dgm:prSet>
      <dgm:spPr/>
    </dgm:pt>
    <dgm:pt modelId="{6EC70763-5EFB-4005-8031-309695A24285}" type="pres">
      <dgm:prSet presAssocID="{61B9A1CD-5B8A-43E5-8A57-30D010439ECB}" presName="level3hierChild" presStyleCnt="0"/>
      <dgm:spPr/>
    </dgm:pt>
    <dgm:pt modelId="{124100CD-6468-422B-9DA1-33653B78AA35}" type="pres">
      <dgm:prSet presAssocID="{18DA796C-8A45-4D1D-B9B0-CA47F631A952}" presName="conn2-1" presStyleLbl="parChTrans1D2" presStyleIdx="1" presStyleCnt="5"/>
      <dgm:spPr/>
    </dgm:pt>
    <dgm:pt modelId="{EC01A478-34A9-4503-9026-29283E3015B4}" type="pres">
      <dgm:prSet presAssocID="{18DA796C-8A45-4D1D-B9B0-CA47F631A952}" presName="connTx" presStyleLbl="parChTrans1D2" presStyleIdx="1" presStyleCnt="5"/>
      <dgm:spPr/>
    </dgm:pt>
    <dgm:pt modelId="{01586E0B-08B5-45BD-8FDE-73C6E57B7AAD}" type="pres">
      <dgm:prSet presAssocID="{D07BFFC7-2F24-466A-9D3E-880827B9A90B}" presName="root2" presStyleCnt="0"/>
      <dgm:spPr/>
    </dgm:pt>
    <dgm:pt modelId="{FF9906B9-6FEE-4819-9260-23926528ED4E}" type="pres">
      <dgm:prSet presAssocID="{D07BFFC7-2F24-466A-9D3E-880827B9A90B}" presName="LevelTwoTextNode" presStyleLbl="node2" presStyleIdx="1" presStyleCnt="5">
        <dgm:presLayoutVars>
          <dgm:chPref val="3"/>
        </dgm:presLayoutVars>
      </dgm:prSet>
      <dgm:spPr/>
    </dgm:pt>
    <dgm:pt modelId="{C21CD9A3-C9E2-4C1A-A72B-8ACBD791C9B9}" type="pres">
      <dgm:prSet presAssocID="{D07BFFC7-2F24-466A-9D3E-880827B9A90B}" presName="level3hierChild" presStyleCnt="0"/>
      <dgm:spPr/>
    </dgm:pt>
    <dgm:pt modelId="{72498B65-562F-4106-AC4E-DCC9A7861832}" type="pres">
      <dgm:prSet presAssocID="{178B5F31-AE20-4B0B-9FF1-1ADDE025F2BE}" presName="conn2-1" presStyleLbl="parChTrans1D2" presStyleIdx="2" presStyleCnt="5"/>
      <dgm:spPr/>
    </dgm:pt>
    <dgm:pt modelId="{05727DC5-B027-415F-92A7-377E9DD0E6F3}" type="pres">
      <dgm:prSet presAssocID="{178B5F31-AE20-4B0B-9FF1-1ADDE025F2BE}" presName="connTx" presStyleLbl="parChTrans1D2" presStyleIdx="2" presStyleCnt="5"/>
      <dgm:spPr/>
    </dgm:pt>
    <dgm:pt modelId="{0FC31330-6404-4107-A37E-99A779E2E4DB}" type="pres">
      <dgm:prSet presAssocID="{0F430319-D0CF-443E-8625-3DB73623EF4D}" presName="root2" presStyleCnt="0"/>
      <dgm:spPr/>
    </dgm:pt>
    <dgm:pt modelId="{715DC75D-B20C-421B-9ABF-8CC6A3970D4E}" type="pres">
      <dgm:prSet presAssocID="{0F430319-D0CF-443E-8625-3DB73623EF4D}" presName="LevelTwoTextNode" presStyleLbl="node2" presStyleIdx="2" presStyleCnt="5">
        <dgm:presLayoutVars>
          <dgm:chPref val="3"/>
        </dgm:presLayoutVars>
      </dgm:prSet>
      <dgm:spPr/>
    </dgm:pt>
    <dgm:pt modelId="{3DCDADE2-B5EB-4DD8-9230-BB41AAD59DD4}" type="pres">
      <dgm:prSet presAssocID="{0F430319-D0CF-443E-8625-3DB73623EF4D}" presName="level3hierChild" presStyleCnt="0"/>
      <dgm:spPr/>
    </dgm:pt>
    <dgm:pt modelId="{7197E683-E0F2-4E4D-A862-45ED961785B0}" type="pres">
      <dgm:prSet presAssocID="{1E988C80-F805-4D3A-B4F4-4329CFFEEFF8}" presName="conn2-1" presStyleLbl="parChTrans1D2" presStyleIdx="3" presStyleCnt="5"/>
      <dgm:spPr/>
    </dgm:pt>
    <dgm:pt modelId="{459321F7-9943-418C-B7E5-FA72A89FBD21}" type="pres">
      <dgm:prSet presAssocID="{1E988C80-F805-4D3A-B4F4-4329CFFEEFF8}" presName="connTx" presStyleLbl="parChTrans1D2" presStyleIdx="3" presStyleCnt="5"/>
      <dgm:spPr/>
    </dgm:pt>
    <dgm:pt modelId="{76CAE381-7D9A-4C24-A69A-86DF022D8A38}" type="pres">
      <dgm:prSet presAssocID="{65ED9D18-E33B-487B-A711-7DA52D3B34D6}" presName="root2" presStyleCnt="0"/>
      <dgm:spPr/>
    </dgm:pt>
    <dgm:pt modelId="{2E51F510-A5C9-47FF-B8F4-CFD69DFD5F08}" type="pres">
      <dgm:prSet presAssocID="{65ED9D18-E33B-487B-A711-7DA52D3B34D6}" presName="LevelTwoTextNode" presStyleLbl="node2" presStyleIdx="3" presStyleCnt="5">
        <dgm:presLayoutVars>
          <dgm:chPref val="3"/>
        </dgm:presLayoutVars>
      </dgm:prSet>
      <dgm:spPr/>
    </dgm:pt>
    <dgm:pt modelId="{DE056133-1E64-4F27-87D3-0968D041150A}" type="pres">
      <dgm:prSet presAssocID="{65ED9D18-E33B-487B-A711-7DA52D3B34D6}" presName="level3hierChild" presStyleCnt="0"/>
      <dgm:spPr/>
    </dgm:pt>
    <dgm:pt modelId="{38D76B2A-241F-4A51-BB16-A702C0BD5299}" type="pres">
      <dgm:prSet presAssocID="{2AE463B0-FDB4-4BCE-9929-1B0EB43EA1E1}" presName="conn2-1" presStyleLbl="parChTrans1D2" presStyleIdx="4" presStyleCnt="5"/>
      <dgm:spPr/>
    </dgm:pt>
    <dgm:pt modelId="{7588A4EF-96C0-4E4E-B8DD-E70E435DEA31}" type="pres">
      <dgm:prSet presAssocID="{2AE463B0-FDB4-4BCE-9929-1B0EB43EA1E1}" presName="connTx" presStyleLbl="parChTrans1D2" presStyleIdx="4" presStyleCnt="5"/>
      <dgm:spPr/>
    </dgm:pt>
    <dgm:pt modelId="{F9D61FDF-B78E-4C9D-BA6F-8F29D40F88E5}" type="pres">
      <dgm:prSet presAssocID="{A07914B0-1EAA-4306-B33C-F899599CE690}" presName="root2" presStyleCnt="0"/>
      <dgm:spPr/>
    </dgm:pt>
    <dgm:pt modelId="{94AD71B0-80CC-4716-BC45-F17802937242}" type="pres">
      <dgm:prSet presAssocID="{A07914B0-1EAA-4306-B33C-F899599CE690}" presName="LevelTwoTextNode" presStyleLbl="node2" presStyleIdx="4" presStyleCnt="5">
        <dgm:presLayoutVars>
          <dgm:chPref val="3"/>
        </dgm:presLayoutVars>
      </dgm:prSet>
      <dgm:spPr/>
    </dgm:pt>
    <dgm:pt modelId="{FF9454E0-A158-414A-8450-F3F77E9813F4}" type="pres">
      <dgm:prSet presAssocID="{A07914B0-1EAA-4306-B33C-F899599CE690}" presName="level3hierChild" presStyleCnt="0"/>
      <dgm:spPr/>
    </dgm:pt>
  </dgm:ptLst>
  <dgm:cxnLst>
    <dgm:cxn modelId="{7945CF05-0F32-4D7F-831B-99B6E13C2093}" type="presOf" srcId="{2AE463B0-FDB4-4BCE-9929-1B0EB43EA1E1}" destId="{7588A4EF-96C0-4E4E-B8DD-E70E435DEA31}" srcOrd="1" destOrd="0" presId="urn:microsoft.com/office/officeart/2008/layout/HorizontalMultiLevelHierarchy"/>
    <dgm:cxn modelId="{0273551C-13C5-4FB3-A567-677F978B9335}" type="presOf" srcId="{A07914B0-1EAA-4306-B33C-F899599CE690}" destId="{94AD71B0-80CC-4716-BC45-F17802937242}" srcOrd="0" destOrd="0" presId="urn:microsoft.com/office/officeart/2008/layout/HorizontalMultiLevelHierarchy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B97D65EB-DA38-46D9-A0C3-E8B164DE02AF}" destId="{0F430319-D0CF-443E-8625-3DB73623EF4D}" srcOrd="2" destOrd="0" parTransId="{178B5F31-AE20-4B0B-9FF1-1ADDE025F2BE}" sibTransId="{262DAD18-3DDE-47C7-8904-4DAAC242908F}"/>
    <dgm:cxn modelId="{22546A40-58BA-4CD7-AF52-3890D82F1634}" srcId="{B97D65EB-DA38-46D9-A0C3-E8B164DE02AF}" destId="{65ED9D18-E33B-487B-A711-7DA52D3B34D6}" srcOrd="3" destOrd="0" parTransId="{1E988C80-F805-4D3A-B4F4-4329CFFEEFF8}" sibTransId="{8DF4507D-B7D3-40A7-809F-4E5314A38DA4}"/>
    <dgm:cxn modelId="{324EDB60-971B-47F9-AB65-F720DFA3E786}" type="presOf" srcId="{178B5F31-AE20-4B0B-9FF1-1ADDE025F2BE}" destId="{05727DC5-B027-415F-92A7-377E9DD0E6F3}" srcOrd="1" destOrd="0" presId="urn:microsoft.com/office/officeart/2008/layout/HorizontalMultiLevelHierarchy"/>
    <dgm:cxn modelId="{25258F41-7A7C-4984-B60A-198C4F2E6E1A}" type="presOf" srcId="{65ED9D18-E33B-487B-A711-7DA52D3B34D6}" destId="{2E51F510-A5C9-47FF-B8F4-CFD69DFD5F08}" srcOrd="0" destOrd="0" presId="urn:microsoft.com/office/officeart/2008/layout/HorizontalMultiLevelHierarchy"/>
    <dgm:cxn modelId="{17C10548-7EA3-4A37-A891-79DBBE95F2AE}" srcId="{B97D65EB-DA38-46D9-A0C3-E8B164DE02AF}" destId="{D07BFFC7-2F24-466A-9D3E-880827B9A90B}" srcOrd="1" destOrd="0" parTransId="{18DA796C-8A45-4D1D-B9B0-CA47F631A952}" sibTransId="{47A36110-0CC5-41CF-9A7C-E758B0BB02A0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747E3854-6DED-46D9-8B1C-1A79759CADB9}" type="presOf" srcId="{B97D65EB-DA38-46D9-A0C3-E8B164DE02AF}" destId="{32A0C671-5DAD-40C1-BFB4-D3EAF208642C}" srcOrd="0" destOrd="0" presId="urn:microsoft.com/office/officeart/2008/layout/HorizontalMultiLevelHierarchy"/>
    <dgm:cxn modelId="{16DBFB7E-E3B7-4CA9-89D3-C526992DB40A}" type="presOf" srcId="{D07BFFC7-2F24-466A-9D3E-880827B9A90B}" destId="{FF9906B9-6FEE-4819-9260-23926528ED4E}" srcOrd="0" destOrd="0" presId="urn:microsoft.com/office/officeart/2008/layout/HorizontalMultiLevelHierarchy"/>
    <dgm:cxn modelId="{FEC4828B-3157-4567-8841-7AD2AC2DCEE7}" type="presOf" srcId="{18DA796C-8A45-4D1D-B9B0-CA47F631A952}" destId="{EC01A478-34A9-4503-9026-29283E3015B4}" srcOrd="1" destOrd="0" presId="urn:microsoft.com/office/officeart/2008/layout/HorizontalMultiLevelHierarchy"/>
    <dgm:cxn modelId="{BE2F1592-3F44-402C-82F5-D09C44BAF9E8}" type="presOf" srcId="{14971234-27CD-4591-ADCE-F77C85DC01F6}" destId="{910BF6B1-37A1-4100-ADA0-4CB3F94848C0}" srcOrd="0" destOrd="0" presId="urn:microsoft.com/office/officeart/2008/layout/HorizontalMultiLevelHierarchy"/>
    <dgm:cxn modelId="{3952EE92-4EEA-4FF6-9DFE-FFFFC97CFD74}" type="presOf" srcId="{1E988C80-F805-4D3A-B4F4-4329CFFEEFF8}" destId="{459321F7-9943-418C-B7E5-FA72A89FBD21}" srcOrd="1" destOrd="0" presId="urn:microsoft.com/office/officeart/2008/layout/HorizontalMultiLevelHierarchy"/>
    <dgm:cxn modelId="{C5BF1EAB-AC22-458D-9461-D799AF58D8E0}" type="presOf" srcId="{F522EFBA-2518-46E7-9A5B-A3D7207FA010}" destId="{EE5EF287-177E-4374-A3DA-8A4C68C291AA}" srcOrd="0" destOrd="0" presId="urn:microsoft.com/office/officeart/2008/layout/HorizontalMultiLevelHierarchy"/>
    <dgm:cxn modelId="{0A41A8C5-66CE-44DB-A9DE-F1E76400CB6F}" type="presOf" srcId="{F522EFBA-2518-46E7-9A5B-A3D7207FA010}" destId="{6DA4DC23-8475-4918-9ED9-E335FA863F61}" srcOrd="1" destOrd="0" presId="urn:microsoft.com/office/officeart/2008/layout/HorizontalMultiLevelHierarchy"/>
    <dgm:cxn modelId="{0D6F2CC8-71C1-4D28-9D0F-2B130295AA94}" type="presOf" srcId="{178B5F31-AE20-4B0B-9FF1-1ADDE025F2BE}" destId="{72498B65-562F-4106-AC4E-DCC9A7861832}" srcOrd="0" destOrd="0" presId="urn:microsoft.com/office/officeart/2008/layout/HorizontalMultiLevelHierarchy"/>
    <dgm:cxn modelId="{00133BC8-33F6-43DA-8D66-379DC20DCD55}" srcId="{B97D65EB-DA38-46D9-A0C3-E8B164DE02AF}" destId="{A07914B0-1EAA-4306-B33C-F899599CE690}" srcOrd="4" destOrd="0" parTransId="{2AE463B0-FDB4-4BCE-9929-1B0EB43EA1E1}" sibTransId="{F5115B1B-36CD-4F42-9380-0DB886AC163A}"/>
    <dgm:cxn modelId="{16E114DA-B02A-473B-9231-1710169D1B27}" type="presOf" srcId="{61B9A1CD-5B8A-43E5-8A57-30D010439ECB}" destId="{8996C18A-0CF6-412A-B4E8-01D1297C6794}" srcOrd="0" destOrd="0" presId="urn:microsoft.com/office/officeart/2008/layout/HorizontalMultiLevelHierarchy"/>
    <dgm:cxn modelId="{6AAEE3ED-AE05-4D0A-AC7D-2DAE8DCDE21E}" type="presOf" srcId="{0F430319-D0CF-443E-8625-3DB73623EF4D}" destId="{715DC75D-B20C-421B-9ABF-8CC6A3970D4E}" srcOrd="0" destOrd="0" presId="urn:microsoft.com/office/officeart/2008/layout/HorizontalMultiLevelHierarchy"/>
    <dgm:cxn modelId="{D7BEC9F5-C1F4-4A78-ADDA-E53FEE43119C}" type="presOf" srcId="{1E988C80-F805-4D3A-B4F4-4329CFFEEFF8}" destId="{7197E683-E0F2-4E4D-A862-45ED961785B0}" srcOrd="0" destOrd="0" presId="urn:microsoft.com/office/officeart/2008/layout/HorizontalMultiLevelHierarchy"/>
    <dgm:cxn modelId="{67ABD3F5-4CA0-464E-B354-1D3FC61C247B}" type="presOf" srcId="{2AE463B0-FDB4-4BCE-9929-1B0EB43EA1E1}" destId="{38D76B2A-241F-4A51-BB16-A702C0BD5299}" srcOrd="0" destOrd="0" presId="urn:microsoft.com/office/officeart/2008/layout/HorizontalMultiLevelHierarchy"/>
    <dgm:cxn modelId="{65EBF7F8-5892-4F5D-AD5D-DDC3ACBCF5AA}" type="presOf" srcId="{18DA796C-8A45-4D1D-B9B0-CA47F631A952}" destId="{124100CD-6468-422B-9DA1-33653B78AA35}" srcOrd="0" destOrd="0" presId="urn:microsoft.com/office/officeart/2008/layout/HorizontalMultiLevelHierarchy"/>
    <dgm:cxn modelId="{8F2F3060-35BF-46D0-B97D-438AAA6C4229}" type="presParOf" srcId="{910BF6B1-37A1-4100-ADA0-4CB3F94848C0}" destId="{29002F7F-50C8-4DC3-9C9B-E32BD473E54B}" srcOrd="0" destOrd="0" presId="urn:microsoft.com/office/officeart/2008/layout/HorizontalMultiLevelHierarchy"/>
    <dgm:cxn modelId="{F12C6E50-43A2-4A62-90FF-D341B096ED23}" type="presParOf" srcId="{29002F7F-50C8-4DC3-9C9B-E32BD473E54B}" destId="{32A0C671-5DAD-40C1-BFB4-D3EAF208642C}" srcOrd="0" destOrd="0" presId="urn:microsoft.com/office/officeart/2008/layout/HorizontalMultiLevelHierarchy"/>
    <dgm:cxn modelId="{F4F7268E-5468-4867-9096-639664A7AA56}" type="presParOf" srcId="{29002F7F-50C8-4DC3-9C9B-E32BD473E54B}" destId="{0923249D-3860-4760-BB04-13D28BD417CB}" srcOrd="1" destOrd="0" presId="urn:microsoft.com/office/officeart/2008/layout/HorizontalMultiLevelHierarchy"/>
    <dgm:cxn modelId="{68344DFA-978F-43C2-8D6F-C9051207DC32}" type="presParOf" srcId="{0923249D-3860-4760-BB04-13D28BD417CB}" destId="{EE5EF287-177E-4374-A3DA-8A4C68C291AA}" srcOrd="0" destOrd="0" presId="urn:microsoft.com/office/officeart/2008/layout/HorizontalMultiLevelHierarchy"/>
    <dgm:cxn modelId="{EA69F5F3-BD49-4D74-8E5D-5F66ACC958B9}" type="presParOf" srcId="{EE5EF287-177E-4374-A3DA-8A4C68C291AA}" destId="{6DA4DC23-8475-4918-9ED9-E335FA863F61}" srcOrd="0" destOrd="0" presId="urn:microsoft.com/office/officeart/2008/layout/HorizontalMultiLevelHierarchy"/>
    <dgm:cxn modelId="{6305E0FA-B73A-44BD-B155-1C7AB1A5A098}" type="presParOf" srcId="{0923249D-3860-4760-BB04-13D28BD417CB}" destId="{5225A836-D54C-424D-91C4-604E60471462}" srcOrd="1" destOrd="0" presId="urn:microsoft.com/office/officeart/2008/layout/HorizontalMultiLevelHierarchy"/>
    <dgm:cxn modelId="{972F2973-D4BE-4C78-AF3F-50A3363C20E9}" type="presParOf" srcId="{5225A836-D54C-424D-91C4-604E60471462}" destId="{8996C18A-0CF6-412A-B4E8-01D1297C6794}" srcOrd="0" destOrd="0" presId="urn:microsoft.com/office/officeart/2008/layout/HorizontalMultiLevelHierarchy"/>
    <dgm:cxn modelId="{5B614525-388E-4B5A-8431-9C52DA7FE6FF}" type="presParOf" srcId="{5225A836-D54C-424D-91C4-604E60471462}" destId="{6EC70763-5EFB-4005-8031-309695A24285}" srcOrd="1" destOrd="0" presId="urn:microsoft.com/office/officeart/2008/layout/HorizontalMultiLevelHierarchy"/>
    <dgm:cxn modelId="{37366D47-9CB1-425B-A392-3CC0577CA456}" type="presParOf" srcId="{0923249D-3860-4760-BB04-13D28BD417CB}" destId="{124100CD-6468-422B-9DA1-33653B78AA35}" srcOrd="2" destOrd="0" presId="urn:microsoft.com/office/officeart/2008/layout/HorizontalMultiLevelHierarchy"/>
    <dgm:cxn modelId="{2A78F9CC-B21C-4E06-869C-FA35C30E4054}" type="presParOf" srcId="{124100CD-6468-422B-9DA1-33653B78AA35}" destId="{EC01A478-34A9-4503-9026-29283E3015B4}" srcOrd="0" destOrd="0" presId="urn:microsoft.com/office/officeart/2008/layout/HorizontalMultiLevelHierarchy"/>
    <dgm:cxn modelId="{F34FAA56-DE9E-4C7A-A6F5-DFA740A635D8}" type="presParOf" srcId="{0923249D-3860-4760-BB04-13D28BD417CB}" destId="{01586E0B-08B5-45BD-8FDE-73C6E57B7AAD}" srcOrd="3" destOrd="0" presId="urn:microsoft.com/office/officeart/2008/layout/HorizontalMultiLevelHierarchy"/>
    <dgm:cxn modelId="{10B6C789-0124-46D4-B492-5579502F6332}" type="presParOf" srcId="{01586E0B-08B5-45BD-8FDE-73C6E57B7AAD}" destId="{FF9906B9-6FEE-4819-9260-23926528ED4E}" srcOrd="0" destOrd="0" presId="urn:microsoft.com/office/officeart/2008/layout/HorizontalMultiLevelHierarchy"/>
    <dgm:cxn modelId="{589D1B32-55C9-402D-BE51-2AA78F4DC374}" type="presParOf" srcId="{01586E0B-08B5-45BD-8FDE-73C6E57B7AAD}" destId="{C21CD9A3-C9E2-4C1A-A72B-8ACBD791C9B9}" srcOrd="1" destOrd="0" presId="urn:microsoft.com/office/officeart/2008/layout/HorizontalMultiLevelHierarchy"/>
    <dgm:cxn modelId="{845FE03E-F263-42B6-8A33-E66F8843FFC3}" type="presParOf" srcId="{0923249D-3860-4760-BB04-13D28BD417CB}" destId="{72498B65-562F-4106-AC4E-DCC9A7861832}" srcOrd="4" destOrd="0" presId="urn:microsoft.com/office/officeart/2008/layout/HorizontalMultiLevelHierarchy"/>
    <dgm:cxn modelId="{84B3A6C1-001D-4368-80E9-2B15DDC665BE}" type="presParOf" srcId="{72498B65-562F-4106-AC4E-DCC9A7861832}" destId="{05727DC5-B027-415F-92A7-377E9DD0E6F3}" srcOrd="0" destOrd="0" presId="urn:microsoft.com/office/officeart/2008/layout/HorizontalMultiLevelHierarchy"/>
    <dgm:cxn modelId="{B92416BF-DA3D-4F98-9812-003ECEBA5524}" type="presParOf" srcId="{0923249D-3860-4760-BB04-13D28BD417CB}" destId="{0FC31330-6404-4107-A37E-99A779E2E4DB}" srcOrd="5" destOrd="0" presId="urn:microsoft.com/office/officeart/2008/layout/HorizontalMultiLevelHierarchy"/>
    <dgm:cxn modelId="{96F6FDC2-12DF-48D1-8FA3-75A6E7303ABD}" type="presParOf" srcId="{0FC31330-6404-4107-A37E-99A779E2E4DB}" destId="{715DC75D-B20C-421B-9ABF-8CC6A3970D4E}" srcOrd="0" destOrd="0" presId="urn:microsoft.com/office/officeart/2008/layout/HorizontalMultiLevelHierarchy"/>
    <dgm:cxn modelId="{B3EBABE7-EB41-4D4D-89B7-E961E6BA8922}" type="presParOf" srcId="{0FC31330-6404-4107-A37E-99A779E2E4DB}" destId="{3DCDADE2-B5EB-4DD8-9230-BB41AAD59DD4}" srcOrd="1" destOrd="0" presId="urn:microsoft.com/office/officeart/2008/layout/HorizontalMultiLevelHierarchy"/>
    <dgm:cxn modelId="{8DA4ED1B-EE30-42DB-8F0D-45198343433B}" type="presParOf" srcId="{0923249D-3860-4760-BB04-13D28BD417CB}" destId="{7197E683-E0F2-4E4D-A862-45ED961785B0}" srcOrd="6" destOrd="0" presId="urn:microsoft.com/office/officeart/2008/layout/HorizontalMultiLevelHierarchy"/>
    <dgm:cxn modelId="{3C027FC5-0EBF-40B9-ACF2-48C097538206}" type="presParOf" srcId="{7197E683-E0F2-4E4D-A862-45ED961785B0}" destId="{459321F7-9943-418C-B7E5-FA72A89FBD21}" srcOrd="0" destOrd="0" presId="urn:microsoft.com/office/officeart/2008/layout/HorizontalMultiLevelHierarchy"/>
    <dgm:cxn modelId="{898534D6-76FF-48A6-B29B-803248E3FA52}" type="presParOf" srcId="{0923249D-3860-4760-BB04-13D28BD417CB}" destId="{76CAE381-7D9A-4C24-A69A-86DF022D8A38}" srcOrd="7" destOrd="0" presId="urn:microsoft.com/office/officeart/2008/layout/HorizontalMultiLevelHierarchy"/>
    <dgm:cxn modelId="{B85D2FC9-CD78-43FF-8D73-F57155FE3F83}" type="presParOf" srcId="{76CAE381-7D9A-4C24-A69A-86DF022D8A38}" destId="{2E51F510-A5C9-47FF-B8F4-CFD69DFD5F08}" srcOrd="0" destOrd="0" presId="urn:microsoft.com/office/officeart/2008/layout/HorizontalMultiLevelHierarchy"/>
    <dgm:cxn modelId="{7E97CD53-C6AE-484F-A651-FA564A963168}" type="presParOf" srcId="{76CAE381-7D9A-4C24-A69A-86DF022D8A38}" destId="{DE056133-1E64-4F27-87D3-0968D041150A}" srcOrd="1" destOrd="0" presId="urn:microsoft.com/office/officeart/2008/layout/HorizontalMultiLevelHierarchy"/>
    <dgm:cxn modelId="{A4AEFE6C-E34A-4E2E-BA7E-41E41860D792}" type="presParOf" srcId="{0923249D-3860-4760-BB04-13D28BD417CB}" destId="{38D76B2A-241F-4A51-BB16-A702C0BD5299}" srcOrd="8" destOrd="0" presId="urn:microsoft.com/office/officeart/2008/layout/HorizontalMultiLevelHierarchy"/>
    <dgm:cxn modelId="{0FFEE23A-1FC0-4C04-8E81-E7E0AFE4B505}" type="presParOf" srcId="{38D76B2A-241F-4A51-BB16-A702C0BD5299}" destId="{7588A4EF-96C0-4E4E-B8DD-E70E435DEA31}" srcOrd="0" destOrd="0" presId="urn:microsoft.com/office/officeart/2008/layout/HorizontalMultiLevelHierarchy"/>
    <dgm:cxn modelId="{41E9AF6C-6479-48B7-B41D-AE8A98D73341}" type="presParOf" srcId="{0923249D-3860-4760-BB04-13D28BD417CB}" destId="{F9D61FDF-B78E-4C9D-BA6F-8F29D40F88E5}" srcOrd="9" destOrd="0" presId="urn:microsoft.com/office/officeart/2008/layout/HorizontalMultiLevelHierarchy"/>
    <dgm:cxn modelId="{9098C211-9FC4-4E31-9031-B8B0D932356E}" type="presParOf" srcId="{F9D61FDF-B78E-4C9D-BA6F-8F29D40F88E5}" destId="{94AD71B0-80CC-4716-BC45-F17802937242}" srcOrd="0" destOrd="0" presId="urn:microsoft.com/office/officeart/2008/layout/HorizontalMultiLevelHierarchy"/>
    <dgm:cxn modelId="{14094D83-6B5F-48B2-A331-FF88A1906A2F}" type="presParOf" srcId="{F9D61FDF-B78E-4C9D-BA6F-8F29D40F88E5}" destId="{FF9454E0-A158-414A-8450-F3F77E9813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3A5D3-9854-47CD-A02D-80E33198B875}" type="doc">
      <dgm:prSet loTypeId="urn:microsoft.com/office/officeart/2005/8/layout/hProcess9" loCatId="process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5EC76EE-60BB-4157-88BD-4ECDD7B60E49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１）手动或界面编辑工具</a:t>
          </a:r>
          <a:endParaRPr lang="en-US" sz="1600" dirty="0">
            <a:latin typeface="+mn-ea"/>
            <a:ea typeface="+mn-ea"/>
          </a:endParaRPr>
        </a:p>
      </dgm:t>
    </dgm:pt>
    <dgm:pt modelId="{43D25A46-4DA8-494C-86A6-00D994E27EFF}" type="par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8ED20D-1F1B-4AFA-81CB-0EF0AF819EDC}" type="sibTrans" cxnId="{1D766D83-B9C0-4205-9C58-4E925B64F8D1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DD53EB0-21F6-41A9-8391-366B238C3DE2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２）</a:t>
          </a:r>
          <a:r>
            <a:rPr lang="en-US" altLang="zh-CN" sz="1600" dirty="0">
              <a:latin typeface="+mn-ea"/>
              <a:ea typeface="+mn-ea"/>
            </a:rPr>
            <a:t>MPML</a:t>
          </a:r>
          <a:r>
            <a:rPr lang="zh-CN" altLang="en-US" sz="1600" dirty="0">
              <a:latin typeface="+mn-ea"/>
              <a:ea typeface="+mn-ea"/>
            </a:rPr>
            <a:t>文件</a:t>
          </a:r>
          <a:endParaRPr lang="en-US" sz="1600" dirty="0">
            <a:latin typeface="+mn-ea"/>
            <a:ea typeface="+mn-ea"/>
          </a:endParaRPr>
        </a:p>
      </dgm:t>
    </dgm:pt>
    <dgm:pt modelId="{1659D096-64F9-4C6A-A63B-DBDF84416C0C}" type="par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2E37A56-31A0-4DEC-B504-54F47C268EEF}" type="sibTrans" cxnId="{FB15C3FA-2FFB-4F2A-A006-69B676B6DA0B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34CD773-6888-4EDA-A688-5A6E8A35D344}">
      <dgm:prSet phldrT="[Text]" custT="1"/>
      <dgm:spPr/>
      <dgm:t>
        <a:bodyPr anchor="t"/>
        <a:lstStyle/>
        <a:p>
          <a:r>
            <a:rPr lang="zh-CN" altLang="en-US" sz="1600" dirty="0">
              <a:latin typeface="+mn-ea"/>
              <a:ea typeface="+mn-ea"/>
            </a:rPr>
            <a:t>３）元宇宙引擎创建并运行项目</a:t>
          </a:r>
          <a:endParaRPr lang="en-US" sz="1600" dirty="0">
            <a:latin typeface="+mn-ea"/>
            <a:ea typeface="+mn-ea"/>
          </a:endParaRPr>
        </a:p>
      </dgm:t>
    </dgm:pt>
    <dgm:pt modelId="{CBEDF75F-F095-490D-897F-E2F5A6CE97C0}" type="par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60D36D-E58B-4C1E-879B-7BF7D4F7EBA7}" type="sibTrans" cxnId="{0150FCBF-4C88-4BD4-A723-7A9B45FCCCC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951C6B-30B3-4080-8566-FD62CA1F5B53}" type="pres">
      <dgm:prSet presAssocID="{1543A5D3-9854-47CD-A02D-80E33198B875}" presName="CompostProcess" presStyleCnt="0">
        <dgm:presLayoutVars>
          <dgm:dir/>
          <dgm:resizeHandles val="exact"/>
        </dgm:presLayoutVars>
      </dgm:prSet>
      <dgm:spPr/>
    </dgm:pt>
    <dgm:pt modelId="{9BE73DE5-4CC1-4D6C-887C-7B69761444F5}" type="pres">
      <dgm:prSet presAssocID="{1543A5D3-9854-47CD-A02D-80E33198B875}" presName="arrow" presStyleLbl="bgShp" presStyleIdx="0" presStyleCnt="1"/>
      <dgm:spPr/>
    </dgm:pt>
    <dgm:pt modelId="{7190F118-97A9-46EB-971D-4B302BE07560}" type="pres">
      <dgm:prSet presAssocID="{1543A5D3-9854-47CD-A02D-80E33198B875}" presName="linearProcess" presStyleCnt="0"/>
      <dgm:spPr/>
    </dgm:pt>
    <dgm:pt modelId="{A3F98ABA-D33E-4C8D-8DDB-60E7BCC1E331}" type="pres">
      <dgm:prSet presAssocID="{35EC76EE-60BB-4157-88BD-4ECDD7B60E49}" presName="textNode" presStyleLbl="node1" presStyleIdx="0" presStyleCnt="3" custScaleY="75604">
        <dgm:presLayoutVars>
          <dgm:bulletEnabled val="1"/>
        </dgm:presLayoutVars>
      </dgm:prSet>
      <dgm:spPr/>
    </dgm:pt>
    <dgm:pt modelId="{BDC4AC6F-4C97-42B6-BDF9-046EA8104D0F}" type="pres">
      <dgm:prSet presAssocID="{A78ED20D-1F1B-4AFA-81CB-0EF0AF819EDC}" presName="sibTrans" presStyleCnt="0"/>
      <dgm:spPr/>
    </dgm:pt>
    <dgm:pt modelId="{29B41E04-EAC3-4E1F-A0D5-812C42D3F091}" type="pres">
      <dgm:prSet presAssocID="{3DD53EB0-21F6-41A9-8391-366B238C3DE2}" presName="textNode" presStyleLbl="node1" presStyleIdx="1" presStyleCnt="3" custScaleY="75604">
        <dgm:presLayoutVars>
          <dgm:bulletEnabled val="1"/>
        </dgm:presLayoutVars>
      </dgm:prSet>
      <dgm:spPr/>
    </dgm:pt>
    <dgm:pt modelId="{9FD873D5-6A78-493B-901E-CA99EE079ACF}" type="pres">
      <dgm:prSet presAssocID="{D2E37A56-31A0-4DEC-B504-54F47C268EEF}" presName="sibTrans" presStyleCnt="0"/>
      <dgm:spPr/>
    </dgm:pt>
    <dgm:pt modelId="{934A8EA8-7FFD-4339-B848-7F46188F8680}" type="pres">
      <dgm:prSet presAssocID="{F34CD773-6888-4EDA-A688-5A6E8A35D344}" presName="textNode" presStyleLbl="node1" presStyleIdx="2" presStyleCnt="3" custScaleY="75604">
        <dgm:presLayoutVars>
          <dgm:bulletEnabled val="1"/>
        </dgm:presLayoutVars>
      </dgm:prSet>
      <dgm:spPr/>
    </dgm:pt>
  </dgm:ptLst>
  <dgm:cxnLst>
    <dgm:cxn modelId="{CC36B820-48A9-4997-9FD1-5D256EA3E216}" type="presOf" srcId="{3DD53EB0-21F6-41A9-8391-366B238C3DE2}" destId="{29B41E04-EAC3-4E1F-A0D5-812C42D3F091}" srcOrd="0" destOrd="0" presId="urn:microsoft.com/office/officeart/2005/8/layout/hProcess9"/>
    <dgm:cxn modelId="{C8814258-DCC5-4981-9002-A6E6553F1FEE}" type="presOf" srcId="{F34CD773-6888-4EDA-A688-5A6E8A35D344}" destId="{934A8EA8-7FFD-4339-B848-7F46188F8680}" srcOrd="0" destOrd="0" presId="urn:microsoft.com/office/officeart/2005/8/layout/hProcess9"/>
    <dgm:cxn modelId="{1D766D83-B9C0-4205-9C58-4E925B64F8D1}" srcId="{1543A5D3-9854-47CD-A02D-80E33198B875}" destId="{35EC76EE-60BB-4157-88BD-4ECDD7B60E49}" srcOrd="0" destOrd="0" parTransId="{43D25A46-4DA8-494C-86A6-00D994E27EFF}" sibTransId="{A78ED20D-1F1B-4AFA-81CB-0EF0AF819EDC}"/>
    <dgm:cxn modelId="{8240B097-1DB3-458D-959B-25F980A5CD65}" type="presOf" srcId="{35EC76EE-60BB-4157-88BD-4ECDD7B60E49}" destId="{A3F98ABA-D33E-4C8D-8DDB-60E7BCC1E331}" srcOrd="0" destOrd="0" presId="urn:microsoft.com/office/officeart/2005/8/layout/hProcess9"/>
    <dgm:cxn modelId="{E08D209E-C877-47F7-AEC8-29A06EB32BDC}" type="presOf" srcId="{1543A5D3-9854-47CD-A02D-80E33198B875}" destId="{36951C6B-30B3-4080-8566-FD62CA1F5B53}" srcOrd="0" destOrd="0" presId="urn:microsoft.com/office/officeart/2005/8/layout/hProcess9"/>
    <dgm:cxn modelId="{0150FCBF-4C88-4BD4-A723-7A9B45FCCCC7}" srcId="{1543A5D3-9854-47CD-A02D-80E33198B875}" destId="{F34CD773-6888-4EDA-A688-5A6E8A35D344}" srcOrd="2" destOrd="0" parTransId="{CBEDF75F-F095-490D-897F-E2F5A6CE97C0}" sibTransId="{A760D36D-E58B-4C1E-879B-7BF7D4F7EBA7}"/>
    <dgm:cxn modelId="{FB15C3FA-2FFB-4F2A-A006-69B676B6DA0B}" srcId="{1543A5D3-9854-47CD-A02D-80E33198B875}" destId="{3DD53EB0-21F6-41A9-8391-366B238C3DE2}" srcOrd="1" destOrd="0" parTransId="{1659D096-64F9-4C6A-A63B-DBDF84416C0C}" sibTransId="{D2E37A56-31A0-4DEC-B504-54F47C268EEF}"/>
    <dgm:cxn modelId="{B0F494D6-A166-4DAB-A1F7-1913607EC952}" type="presParOf" srcId="{36951C6B-30B3-4080-8566-FD62CA1F5B53}" destId="{9BE73DE5-4CC1-4D6C-887C-7B69761444F5}" srcOrd="0" destOrd="0" presId="urn:microsoft.com/office/officeart/2005/8/layout/hProcess9"/>
    <dgm:cxn modelId="{0A689045-11A4-45BE-AF85-FD478EDEA05C}" type="presParOf" srcId="{36951C6B-30B3-4080-8566-FD62CA1F5B53}" destId="{7190F118-97A9-46EB-971D-4B302BE07560}" srcOrd="1" destOrd="0" presId="urn:microsoft.com/office/officeart/2005/8/layout/hProcess9"/>
    <dgm:cxn modelId="{57F064F8-438E-4043-9624-0DBE2A69CB98}" type="presParOf" srcId="{7190F118-97A9-46EB-971D-4B302BE07560}" destId="{A3F98ABA-D33E-4C8D-8DDB-60E7BCC1E331}" srcOrd="0" destOrd="0" presId="urn:microsoft.com/office/officeart/2005/8/layout/hProcess9"/>
    <dgm:cxn modelId="{E5A8075B-9509-4A3F-A619-41F34F07AEDB}" type="presParOf" srcId="{7190F118-97A9-46EB-971D-4B302BE07560}" destId="{BDC4AC6F-4C97-42B6-BDF9-046EA8104D0F}" srcOrd="1" destOrd="0" presId="urn:microsoft.com/office/officeart/2005/8/layout/hProcess9"/>
    <dgm:cxn modelId="{485EE5C9-1403-4E86-A1F2-4CF27B1E4261}" type="presParOf" srcId="{7190F118-97A9-46EB-971D-4B302BE07560}" destId="{29B41E04-EAC3-4E1F-A0D5-812C42D3F091}" srcOrd="2" destOrd="0" presId="urn:microsoft.com/office/officeart/2005/8/layout/hProcess9"/>
    <dgm:cxn modelId="{69F48125-AAB7-4EF5-8184-685D6FDB5D26}" type="presParOf" srcId="{7190F118-97A9-46EB-971D-4B302BE07560}" destId="{9FD873D5-6A78-493B-901E-CA99EE079ACF}" srcOrd="3" destOrd="0" presId="urn:microsoft.com/office/officeart/2005/8/layout/hProcess9"/>
    <dgm:cxn modelId="{93929136-435D-4306-AD74-03E4FCD883E6}" type="presParOf" srcId="{7190F118-97A9-46EB-971D-4B302BE07560}" destId="{934A8EA8-7FFD-4339-B848-7F46188F86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62020A0-CCBA-425B-9942-16523AA7E357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BAF88F1-EDEA-4B36-B2CF-4DE78F218BAE}">
      <dgm:prSet phldrT="[Text]" custT="1"/>
      <dgm:spPr/>
      <dgm:t>
        <a:bodyPr/>
        <a:lstStyle/>
        <a:p>
          <a:pPr algn="ctr"/>
          <a:r>
            <a:rPr lang="zh-CN" altLang="en-US" sz="2400" dirty="0"/>
            <a:t>一般结构</a:t>
          </a:r>
          <a:endParaRPr lang="en-US" altLang="zh-CN" sz="2400" dirty="0"/>
        </a:p>
        <a:p>
          <a:pPr algn="l"/>
          <a:r>
            <a:rPr lang="en-US" sz="1800" dirty="0">
              <a:latin typeface="Consolas" panose="020B0609020204030204" pitchFamily="49" charset="0"/>
            </a:rPr>
            <a:t>&lt;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 dirty="0">
              <a:latin typeface="Consolas" panose="020B0609020204030204" pitchFamily="49" charset="0"/>
            </a:rPr>
            <a:t>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&lt;phase id=“”&gt;</a:t>
          </a:r>
          <a:br>
            <a:rPr lang="en-US" sz="1800" dirty="0">
              <a:latin typeface="Consolas" panose="020B0609020204030204" pitchFamily="49" charset="0"/>
            </a:rPr>
          </a:br>
          <a:r>
            <a:rPr lang="en-US" sz="1800" dirty="0">
              <a:latin typeface="Consolas" panose="020B0609020204030204" pitchFamily="49" charset="0"/>
            </a:rPr>
            <a:t>&lt;/</a:t>
          </a:r>
          <a:r>
            <a:rPr lang="en-US" sz="1800" dirty="0" err="1">
              <a:latin typeface="Consolas" panose="020B0609020204030204" pitchFamily="49" charset="0"/>
            </a:rPr>
            <a:t>mpml</a:t>
          </a:r>
          <a:r>
            <a:rPr lang="en-US" sz="1800">
              <a:latin typeface="Consolas" panose="020B0609020204030204" pitchFamily="49" charset="0"/>
            </a:rPr>
            <a:t>&gt;</a:t>
          </a:r>
        </a:p>
        <a:p>
          <a:pPr algn="l"/>
          <a:endParaRPr lang="en-US" sz="1800" dirty="0">
            <a:latin typeface="Consolas" panose="020B0609020204030204" pitchFamily="49" charset="0"/>
          </a:endParaRPr>
        </a:p>
      </dgm:t>
    </dgm:pt>
    <dgm:pt modelId="{E8CFABF9-1845-41CA-9EC6-AF4CB92F7510}" type="parTrans" cxnId="{CF100C73-1E2F-4DE9-8316-D834737C73F1}">
      <dgm:prSet/>
      <dgm:spPr/>
      <dgm:t>
        <a:bodyPr/>
        <a:lstStyle/>
        <a:p>
          <a:endParaRPr lang="en-US"/>
        </a:p>
      </dgm:t>
    </dgm:pt>
    <dgm:pt modelId="{975EC8B5-F695-4E49-A088-DF900A48CAF0}" type="sibTrans" cxnId="{CF100C73-1E2F-4DE9-8316-D834737C73F1}">
      <dgm:prSet/>
      <dgm:spPr/>
      <dgm:t>
        <a:bodyPr/>
        <a:lstStyle/>
        <a:p>
          <a:endParaRPr lang="en-US"/>
        </a:p>
      </dgm:t>
    </dgm:pt>
    <dgm:pt modelId="{B7B10DB6-8361-4C42-95CE-A81FE8CDA2B3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C6B380A4-8280-4036-8086-99D178010979}" type="parTrans" cxnId="{3CC3AD63-09E0-4A9D-B65C-BF7289F142C6}">
      <dgm:prSet/>
      <dgm:spPr/>
      <dgm:t>
        <a:bodyPr/>
        <a:lstStyle/>
        <a:p>
          <a:endParaRPr lang="en-US"/>
        </a:p>
      </dgm:t>
    </dgm:pt>
    <dgm:pt modelId="{DC88B789-944D-4C3D-BBBC-1D818CF405D0}" type="sibTrans" cxnId="{3CC3AD63-09E0-4A9D-B65C-BF7289F142C6}">
      <dgm:prSet/>
      <dgm:spPr/>
      <dgm:t>
        <a:bodyPr/>
        <a:lstStyle/>
        <a:p>
          <a:endParaRPr lang="en-US"/>
        </a:p>
      </dgm:t>
    </dgm:pt>
    <dgm:pt modelId="{D4A62CCC-4FAA-4E47-BE6C-5D27B78B96B7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5E75759C-B4DB-4FB9-9335-D2063B436319}" type="parTrans" cxnId="{775720B7-0D2C-4600-B287-82BD1D0831F2}">
      <dgm:prSet/>
      <dgm:spPr/>
      <dgm:t>
        <a:bodyPr/>
        <a:lstStyle/>
        <a:p>
          <a:endParaRPr lang="en-US"/>
        </a:p>
      </dgm:t>
    </dgm:pt>
    <dgm:pt modelId="{AB6F3D17-9D92-4A01-BCD3-36E66B5924DC}" type="sibTrans" cxnId="{775720B7-0D2C-4600-B287-82BD1D0831F2}">
      <dgm:prSet/>
      <dgm:spPr/>
      <dgm:t>
        <a:bodyPr/>
        <a:lstStyle/>
        <a:p>
          <a:endParaRPr lang="en-US"/>
        </a:p>
      </dgm:t>
    </dgm:pt>
    <dgm:pt modelId="{E67D9053-E792-48D8-8CCE-16D9CDE6DDD1}">
      <dgm:prSet phldrT="[Text]"/>
      <dgm:spPr/>
      <dgm:t>
        <a:bodyPr/>
        <a:lstStyle/>
        <a:p>
          <a:r>
            <a:rPr lang="zh-CN" altLang="en-US" dirty="0"/>
            <a:t>一般结构</a:t>
          </a:r>
          <a:endParaRPr lang="en-US" altLang="zh-CN" dirty="0"/>
        </a:p>
        <a:p>
          <a:r>
            <a:rPr lang="en-US" dirty="0">
              <a:latin typeface="Consolas" panose="020B0609020204030204" pitchFamily="49" charset="0"/>
            </a:rPr>
            <a:t>&lt;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&lt;phase id=“”&gt;</a:t>
          </a:r>
          <a:br>
            <a:rPr lang="en-US" dirty="0">
              <a:latin typeface="Consolas" panose="020B0609020204030204" pitchFamily="49" charset="0"/>
            </a:rPr>
          </a:br>
          <a:r>
            <a:rPr lang="en-US" dirty="0">
              <a:latin typeface="Consolas" panose="020B0609020204030204" pitchFamily="49" charset="0"/>
            </a:rPr>
            <a:t>&lt;/</a:t>
          </a:r>
          <a:r>
            <a:rPr lang="en-US" dirty="0" err="1">
              <a:latin typeface="Consolas" panose="020B0609020204030204" pitchFamily="49" charset="0"/>
            </a:rPr>
            <a:t>mpml</a:t>
          </a:r>
          <a:r>
            <a:rPr lang="en-US" dirty="0">
              <a:latin typeface="Consolas" panose="020B0609020204030204" pitchFamily="49" charset="0"/>
            </a:rPr>
            <a:t>&gt;</a:t>
          </a:r>
          <a:endParaRPr lang="en-US" dirty="0"/>
        </a:p>
      </dgm:t>
    </dgm:pt>
    <dgm:pt modelId="{8F9B00AB-C515-4A01-9955-33D5B8F9B0C2}" type="parTrans" cxnId="{A161B2A3-D15D-4EC3-A770-47DC25DEB079}">
      <dgm:prSet/>
      <dgm:spPr/>
      <dgm:t>
        <a:bodyPr/>
        <a:lstStyle/>
        <a:p>
          <a:endParaRPr lang="en-US"/>
        </a:p>
      </dgm:t>
    </dgm:pt>
    <dgm:pt modelId="{24A29759-ADDE-4C8E-98BC-101B3BB51D64}" type="sibTrans" cxnId="{A161B2A3-D15D-4EC3-A770-47DC25DEB079}">
      <dgm:prSet/>
      <dgm:spPr/>
      <dgm:t>
        <a:bodyPr/>
        <a:lstStyle/>
        <a:p>
          <a:endParaRPr lang="en-US"/>
        </a:p>
      </dgm:t>
    </dgm:pt>
    <dgm:pt modelId="{FDD402A1-BDD5-4670-BD8A-E66C4A56FADF}" type="pres">
      <dgm:prSet presAssocID="{662020A0-CCBA-425B-9942-16523AA7E357}" presName="diagram" presStyleCnt="0">
        <dgm:presLayoutVars>
          <dgm:dir/>
          <dgm:resizeHandles val="exact"/>
        </dgm:presLayoutVars>
      </dgm:prSet>
      <dgm:spPr/>
    </dgm:pt>
    <dgm:pt modelId="{EA4D0C79-929A-41BD-BDDC-DEF4C1FE5897}" type="pres">
      <dgm:prSet presAssocID="{DBAF88F1-EDEA-4B36-B2CF-4DE78F218BAE}" presName="node" presStyleLbl="node1" presStyleIdx="0" presStyleCnt="4" custScaleX="122379">
        <dgm:presLayoutVars>
          <dgm:bulletEnabled val="1"/>
        </dgm:presLayoutVars>
      </dgm:prSet>
      <dgm:spPr/>
    </dgm:pt>
    <dgm:pt modelId="{2E8E8272-873B-4B63-9D3C-0BC8DC022E4C}" type="pres">
      <dgm:prSet presAssocID="{975EC8B5-F695-4E49-A088-DF900A48CAF0}" presName="sibTrans" presStyleCnt="0"/>
      <dgm:spPr/>
    </dgm:pt>
    <dgm:pt modelId="{37F0D8E8-8404-4BF8-B321-B82E23765AAF}" type="pres">
      <dgm:prSet presAssocID="{B7B10DB6-8361-4C42-95CE-A81FE8CDA2B3}" presName="node" presStyleLbl="node1" presStyleIdx="1" presStyleCnt="4" custScaleX="122379">
        <dgm:presLayoutVars>
          <dgm:bulletEnabled val="1"/>
        </dgm:presLayoutVars>
      </dgm:prSet>
      <dgm:spPr/>
    </dgm:pt>
    <dgm:pt modelId="{E3A744B9-B4E4-4068-A263-C8ED5B913B0C}" type="pres">
      <dgm:prSet presAssocID="{DC88B789-944D-4C3D-BBBC-1D818CF405D0}" presName="sibTrans" presStyleCnt="0"/>
      <dgm:spPr/>
    </dgm:pt>
    <dgm:pt modelId="{6FC493E3-6AD5-4939-850D-384D39BF0455}" type="pres">
      <dgm:prSet presAssocID="{D4A62CCC-4FAA-4E47-BE6C-5D27B78B96B7}" presName="node" presStyleLbl="node1" presStyleIdx="2" presStyleCnt="4" custScaleX="122379">
        <dgm:presLayoutVars>
          <dgm:bulletEnabled val="1"/>
        </dgm:presLayoutVars>
      </dgm:prSet>
      <dgm:spPr/>
    </dgm:pt>
    <dgm:pt modelId="{8674B0C7-A5C4-4706-9B9B-71E8FA6FA518}" type="pres">
      <dgm:prSet presAssocID="{AB6F3D17-9D92-4A01-BCD3-36E66B5924DC}" presName="sibTrans" presStyleCnt="0"/>
      <dgm:spPr/>
    </dgm:pt>
    <dgm:pt modelId="{622249B2-8679-4C39-A57C-443B4E1F2308}" type="pres">
      <dgm:prSet presAssocID="{E67D9053-E792-48D8-8CCE-16D9CDE6DDD1}" presName="node" presStyleLbl="node1" presStyleIdx="3" presStyleCnt="4" custScaleX="122379">
        <dgm:presLayoutVars>
          <dgm:bulletEnabled val="1"/>
        </dgm:presLayoutVars>
      </dgm:prSet>
      <dgm:spPr/>
    </dgm:pt>
  </dgm:ptLst>
  <dgm:cxnLst>
    <dgm:cxn modelId="{6478C116-F63F-4E0C-B967-BC9351862CA8}" type="presOf" srcId="{B7B10DB6-8361-4C42-95CE-A81FE8CDA2B3}" destId="{37F0D8E8-8404-4BF8-B321-B82E23765AAF}" srcOrd="0" destOrd="0" presId="urn:microsoft.com/office/officeart/2005/8/layout/default"/>
    <dgm:cxn modelId="{3CC3AD63-09E0-4A9D-B65C-BF7289F142C6}" srcId="{662020A0-CCBA-425B-9942-16523AA7E357}" destId="{B7B10DB6-8361-4C42-95CE-A81FE8CDA2B3}" srcOrd="1" destOrd="0" parTransId="{C6B380A4-8280-4036-8086-99D178010979}" sibTransId="{DC88B789-944D-4C3D-BBBC-1D818CF405D0}"/>
    <dgm:cxn modelId="{CF100C73-1E2F-4DE9-8316-D834737C73F1}" srcId="{662020A0-CCBA-425B-9942-16523AA7E357}" destId="{DBAF88F1-EDEA-4B36-B2CF-4DE78F218BAE}" srcOrd="0" destOrd="0" parTransId="{E8CFABF9-1845-41CA-9EC6-AF4CB92F7510}" sibTransId="{975EC8B5-F695-4E49-A088-DF900A48CAF0}"/>
    <dgm:cxn modelId="{A161B2A3-D15D-4EC3-A770-47DC25DEB079}" srcId="{662020A0-CCBA-425B-9942-16523AA7E357}" destId="{E67D9053-E792-48D8-8CCE-16D9CDE6DDD1}" srcOrd="3" destOrd="0" parTransId="{8F9B00AB-C515-4A01-9955-33D5B8F9B0C2}" sibTransId="{24A29759-ADDE-4C8E-98BC-101B3BB51D64}"/>
    <dgm:cxn modelId="{31BF28A5-6491-42FE-B0A4-0F4001E0D259}" type="presOf" srcId="{D4A62CCC-4FAA-4E47-BE6C-5D27B78B96B7}" destId="{6FC493E3-6AD5-4939-850D-384D39BF0455}" srcOrd="0" destOrd="0" presId="urn:microsoft.com/office/officeart/2005/8/layout/default"/>
    <dgm:cxn modelId="{775720B7-0D2C-4600-B287-82BD1D0831F2}" srcId="{662020A0-CCBA-425B-9942-16523AA7E357}" destId="{D4A62CCC-4FAA-4E47-BE6C-5D27B78B96B7}" srcOrd="2" destOrd="0" parTransId="{5E75759C-B4DB-4FB9-9335-D2063B436319}" sibTransId="{AB6F3D17-9D92-4A01-BCD3-36E66B5924DC}"/>
    <dgm:cxn modelId="{4F5575C1-E4A7-49DA-9E4A-4E2DD2A5588C}" type="presOf" srcId="{662020A0-CCBA-425B-9942-16523AA7E357}" destId="{FDD402A1-BDD5-4670-BD8A-E66C4A56FADF}" srcOrd="0" destOrd="0" presId="urn:microsoft.com/office/officeart/2005/8/layout/default"/>
    <dgm:cxn modelId="{5F73BBC1-08FC-49AA-8E31-76ED7FF96A5B}" type="presOf" srcId="{E67D9053-E792-48D8-8CCE-16D9CDE6DDD1}" destId="{622249B2-8679-4C39-A57C-443B4E1F2308}" srcOrd="0" destOrd="0" presId="urn:microsoft.com/office/officeart/2005/8/layout/default"/>
    <dgm:cxn modelId="{54F1C2C8-796A-4377-9B76-F693FEE12D43}" type="presOf" srcId="{DBAF88F1-EDEA-4B36-B2CF-4DE78F218BAE}" destId="{EA4D0C79-929A-41BD-BDDC-DEF4C1FE5897}" srcOrd="0" destOrd="0" presId="urn:microsoft.com/office/officeart/2005/8/layout/default"/>
    <dgm:cxn modelId="{8EF05F11-4D52-4057-8B98-6A3283DFA907}" type="presParOf" srcId="{FDD402A1-BDD5-4670-BD8A-E66C4A56FADF}" destId="{EA4D0C79-929A-41BD-BDDC-DEF4C1FE5897}" srcOrd="0" destOrd="0" presId="urn:microsoft.com/office/officeart/2005/8/layout/default"/>
    <dgm:cxn modelId="{E690F708-256B-45CB-B2F1-D42884748665}" type="presParOf" srcId="{FDD402A1-BDD5-4670-BD8A-E66C4A56FADF}" destId="{2E8E8272-873B-4B63-9D3C-0BC8DC022E4C}" srcOrd="1" destOrd="0" presId="urn:microsoft.com/office/officeart/2005/8/layout/default"/>
    <dgm:cxn modelId="{1D7D9ACC-7E4A-4D0C-AF40-285AC0657D4A}" type="presParOf" srcId="{FDD402A1-BDD5-4670-BD8A-E66C4A56FADF}" destId="{37F0D8E8-8404-4BF8-B321-B82E23765AAF}" srcOrd="2" destOrd="0" presId="urn:microsoft.com/office/officeart/2005/8/layout/default"/>
    <dgm:cxn modelId="{5E971C94-B332-4BE3-972E-7E94D27B5020}" type="presParOf" srcId="{FDD402A1-BDD5-4670-BD8A-E66C4A56FADF}" destId="{E3A744B9-B4E4-4068-A263-C8ED5B913B0C}" srcOrd="3" destOrd="0" presId="urn:microsoft.com/office/officeart/2005/8/layout/default"/>
    <dgm:cxn modelId="{5CB3BC72-7111-4BD1-BDDD-9FF917E53956}" type="presParOf" srcId="{FDD402A1-BDD5-4670-BD8A-E66C4A56FADF}" destId="{6FC493E3-6AD5-4939-850D-384D39BF0455}" srcOrd="4" destOrd="0" presId="urn:microsoft.com/office/officeart/2005/8/layout/default"/>
    <dgm:cxn modelId="{6B59E838-6E82-4D6E-80C0-193EB7EBFCD1}" type="presParOf" srcId="{FDD402A1-BDD5-4670-BD8A-E66C4A56FADF}" destId="{8674B0C7-A5C4-4706-9B9B-71E8FA6FA518}" srcOrd="5" destOrd="0" presId="urn:microsoft.com/office/officeart/2005/8/layout/default"/>
    <dgm:cxn modelId="{ECFEE4C4-5AED-4683-A43D-261C101E0275}" type="presParOf" srcId="{FDD402A1-BDD5-4670-BD8A-E66C4A56FADF}" destId="{622249B2-8679-4C39-A57C-443B4E1F230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8DFFDE8-BF09-4FEC-8503-70A0DF1D079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7F16FD7-757D-47BC-A023-D59A0F6D16E8}">
      <dgm:prSet phldrT="[Text]"/>
      <dgm:spPr/>
      <dgm:t>
        <a:bodyPr/>
        <a:lstStyle/>
        <a:p>
          <a:r>
            <a:rPr lang="zh-CN" altLang="en-US" dirty="0"/>
            <a:t>项目定义</a:t>
          </a:r>
          <a:endParaRPr lang="en-US" dirty="0"/>
        </a:p>
      </dgm:t>
    </dgm:pt>
    <dgm:pt modelId="{FAB807B5-F114-4062-8EB3-C774D80B571F}" type="parTrans" cxnId="{A6AA4F69-8C66-4AE7-B1D0-D0C8F5495785}">
      <dgm:prSet/>
      <dgm:spPr/>
      <dgm:t>
        <a:bodyPr/>
        <a:lstStyle/>
        <a:p>
          <a:endParaRPr lang="en-US"/>
        </a:p>
      </dgm:t>
    </dgm:pt>
    <dgm:pt modelId="{4C5939CE-B9C8-47FC-AFE7-CCF2CDCE6BCE}" type="sibTrans" cxnId="{A6AA4F69-8C66-4AE7-B1D0-D0C8F5495785}">
      <dgm:prSet/>
      <dgm:spPr/>
      <dgm:t>
        <a:bodyPr/>
        <a:lstStyle/>
        <a:p>
          <a:endParaRPr lang="en-US"/>
        </a:p>
      </dgm:t>
    </dgm:pt>
    <dgm:pt modelId="{C44E1B3E-6B2B-492A-BB59-9ABAAFE3C40C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25F3EA28-E632-403F-8DE0-AA769B7D6472}" type="parTrans" cxnId="{4CF49138-994E-4D93-9772-6E4DB8617368}">
      <dgm:prSet/>
      <dgm:spPr/>
      <dgm:t>
        <a:bodyPr/>
        <a:lstStyle/>
        <a:p>
          <a:endParaRPr lang="en-US"/>
        </a:p>
      </dgm:t>
    </dgm:pt>
    <dgm:pt modelId="{7108037B-2ECB-48BF-B81D-2D54B33CB9EA}" type="sibTrans" cxnId="{4CF49138-994E-4D93-9772-6E4DB8617368}">
      <dgm:prSet/>
      <dgm:spPr/>
      <dgm:t>
        <a:bodyPr/>
        <a:lstStyle/>
        <a:p>
          <a:endParaRPr lang="en-US"/>
        </a:p>
      </dgm:t>
    </dgm:pt>
    <dgm:pt modelId="{7240A7C6-7917-4B5C-997C-26FA942252B8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D31F2722-CD9C-4FDF-98F3-2A9683649965}" type="parTrans" cxnId="{B3F22D4A-7365-41D0-897D-FD36CBEF2265}">
      <dgm:prSet/>
      <dgm:spPr/>
      <dgm:t>
        <a:bodyPr/>
        <a:lstStyle/>
        <a:p>
          <a:endParaRPr lang="en-US"/>
        </a:p>
      </dgm:t>
    </dgm:pt>
    <dgm:pt modelId="{0809B13D-B000-4117-844D-548F3A1401E2}" type="sibTrans" cxnId="{B3F22D4A-7365-41D0-897D-FD36CBEF2265}">
      <dgm:prSet/>
      <dgm:spPr/>
      <dgm:t>
        <a:bodyPr/>
        <a:lstStyle/>
        <a:p>
          <a:endParaRPr lang="en-US"/>
        </a:p>
      </dgm:t>
    </dgm:pt>
    <dgm:pt modelId="{1134848A-95A6-4F8C-8BDB-F7E6355DCD09}">
      <dgm:prSet phldrT="[Text]"/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3DA0A9CA-3948-4C52-8DCD-F7D2FAB8D9A5}" type="parTrans" cxnId="{6CA7B49E-63BF-4D21-B189-2DB32CD9D31B}">
      <dgm:prSet/>
      <dgm:spPr/>
      <dgm:t>
        <a:bodyPr/>
        <a:lstStyle/>
        <a:p>
          <a:endParaRPr lang="en-US"/>
        </a:p>
      </dgm:t>
    </dgm:pt>
    <dgm:pt modelId="{5821BC36-84EA-424A-9FF3-F5B452EEC909}" type="sibTrans" cxnId="{6CA7B49E-63BF-4D21-B189-2DB32CD9D31B}">
      <dgm:prSet/>
      <dgm:spPr/>
      <dgm:t>
        <a:bodyPr/>
        <a:lstStyle/>
        <a:p>
          <a:endParaRPr lang="en-US"/>
        </a:p>
      </dgm:t>
    </dgm:pt>
    <dgm:pt modelId="{811B7ABA-862B-41FE-BABF-A7BCE5481E22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34ADD4F7-8406-4EA9-96F1-D78ED815CCFE}" type="parTrans" cxnId="{1F9778F2-0E02-4F5C-9B50-C081392084E4}">
      <dgm:prSet/>
      <dgm:spPr/>
      <dgm:t>
        <a:bodyPr/>
        <a:lstStyle/>
        <a:p>
          <a:endParaRPr lang="en-US"/>
        </a:p>
      </dgm:t>
    </dgm:pt>
    <dgm:pt modelId="{657C6393-0AEE-41FF-A37C-A3516A287DAD}" type="sibTrans" cxnId="{1F9778F2-0E02-4F5C-9B50-C081392084E4}">
      <dgm:prSet/>
      <dgm:spPr/>
      <dgm:t>
        <a:bodyPr/>
        <a:lstStyle/>
        <a:p>
          <a:endParaRPr lang="en-US"/>
        </a:p>
      </dgm:t>
    </dgm:pt>
    <dgm:pt modelId="{ACBE6FF8-A1BF-4DFF-9BD9-70703D9A610B}">
      <dgm:prSet phldrT="[Text]"/>
      <dgm:spPr/>
      <dgm:t>
        <a:bodyPr/>
        <a:lstStyle/>
        <a:p>
          <a:r>
            <a:rPr lang="zh-CN" altLang="en-US" dirty="0"/>
            <a:t>碳积分</a:t>
          </a:r>
          <a:endParaRPr lang="en-US" dirty="0"/>
        </a:p>
      </dgm:t>
    </dgm:pt>
    <dgm:pt modelId="{256BACA0-CDCB-441D-A3D2-A67C14003E03}" type="parTrans" cxnId="{CB4FB685-B9AB-4B94-B541-A274FD77A0E9}">
      <dgm:prSet/>
      <dgm:spPr/>
      <dgm:t>
        <a:bodyPr/>
        <a:lstStyle/>
        <a:p>
          <a:endParaRPr lang="en-US"/>
        </a:p>
      </dgm:t>
    </dgm:pt>
    <dgm:pt modelId="{D788436A-FAF6-422F-A3C5-C29021F10C4C}" type="sibTrans" cxnId="{CB4FB685-B9AB-4B94-B541-A274FD77A0E9}">
      <dgm:prSet/>
      <dgm:spPr/>
      <dgm:t>
        <a:bodyPr/>
        <a:lstStyle/>
        <a:p>
          <a:endParaRPr lang="en-US"/>
        </a:p>
      </dgm:t>
    </dgm:pt>
    <dgm:pt modelId="{60D0117C-132F-4D7D-907B-9B6BE6E65DBE}">
      <dgm:prSet phldrT="[Text]"/>
      <dgm:spPr/>
      <dgm:t>
        <a:bodyPr/>
        <a:lstStyle/>
        <a:p>
          <a:r>
            <a:rPr lang="zh-CN" altLang="en-US"/>
            <a:t>碳积分</a:t>
          </a:r>
          <a:endParaRPr lang="en-US" dirty="0"/>
        </a:p>
      </dgm:t>
    </dgm:pt>
    <dgm:pt modelId="{5580D3C9-B767-4ACA-85C3-3E3871B7762B}" type="parTrans" cxnId="{85D23EF9-1163-474C-86BA-2B685C008F16}">
      <dgm:prSet/>
      <dgm:spPr/>
      <dgm:t>
        <a:bodyPr/>
        <a:lstStyle/>
        <a:p>
          <a:endParaRPr lang="en-US"/>
        </a:p>
      </dgm:t>
    </dgm:pt>
    <dgm:pt modelId="{353C72B3-E98A-48EA-8B82-BDE6215E0D4B}" type="sibTrans" cxnId="{85D23EF9-1163-474C-86BA-2B685C008F16}">
      <dgm:prSet/>
      <dgm:spPr/>
      <dgm:t>
        <a:bodyPr/>
        <a:lstStyle/>
        <a:p>
          <a:endParaRPr lang="en-US"/>
        </a:p>
      </dgm:t>
    </dgm:pt>
    <dgm:pt modelId="{A2C14C16-124C-4B7B-A410-AA934746F04D}" type="pres">
      <dgm:prSet presAssocID="{28DFFDE8-BF09-4FEC-8503-70A0DF1D079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44CB87-05D2-4563-9827-91F5E7B24DDF}" type="pres">
      <dgm:prSet presAssocID="{27F16FD7-757D-47BC-A023-D59A0F6D16E8}" presName="hierRoot1" presStyleCnt="0">
        <dgm:presLayoutVars>
          <dgm:hierBranch val="init"/>
        </dgm:presLayoutVars>
      </dgm:prSet>
      <dgm:spPr/>
    </dgm:pt>
    <dgm:pt modelId="{7F6054C2-5D70-46C3-BFBB-B70631B9B675}" type="pres">
      <dgm:prSet presAssocID="{27F16FD7-757D-47BC-A023-D59A0F6D16E8}" presName="rootComposite1" presStyleCnt="0"/>
      <dgm:spPr/>
    </dgm:pt>
    <dgm:pt modelId="{41FE72D1-357E-497E-808F-6B0805B22266}" type="pres">
      <dgm:prSet presAssocID="{27F16FD7-757D-47BC-A023-D59A0F6D16E8}" presName="rootText1" presStyleLbl="alignAcc1" presStyleIdx="0" presStyleCnt="0" custScaleX="209096" custLinFactNeighborY="-35400">
        <dgm:presLayoutVars>
          <dgm:chPref val="3"/>
        </dgm:presLayoutVars>
      </dgm:prSet>
      <dgm:spPr/>
    </dgm:pt>
    <dgm:pt modelId="{C776B9F4-E99B-4767-ADCC-25B6B8B81CD5}" type="pres">
      <dgm:prSet presAssocID="{27F16FD7-757D-47BC-A023-D59A0F6D16E8}" presName="topArc1" presStyleLbl="parChTrans1D1" presStyleIdx="0" presStyleCnt="14"/>
      <dgm:spPr>
        <a:prstGeom prst="rect">
          <a:avLst/>
        </a:prstGeom>
      </dgm:spPr>
    </dgm:pt>
    <dgm:pt modelId="{D430B820-E2C2-4230-B8B7-25080AE9B786}" type="pres">
      <dgm:prSet presAssocID="{27F16FD7-757D-47BC-A023-D59A0F6D16E8}" presName="bottomArc1" presStyleLbl="parChTrans1D1" presStyleIdx="1" presStyleCnt="14"/>
      <dgm:spPr>
        <a:prstGeom prst="rect">
          <a:avLst/>
        </a:prstGeom>
      </dgm:spPr>
    </dgm:pt>
    <dgm:pt modelId="{88FD4A21-DB19-410F-81F0-8D85E2E71C17}" type="pres">
      <dgm:prSet presAssocID="{27F16FD7-757D-47BC-A023-D59A0F6D16E8}" presName="topConnNode1" presStyleLbl="node1" presStyleIdx="0" presStyleCnt="0"/>
      <dgm:spPr/>
    </dgm:pt>
    <dgm:pt modelId="{4A0AD9C5-E230-4F38-8D7D-42A69EDFDAB7}" type="pres">
      <dgm:prSet presAssocID="{27F16FD7-757D-47BC-A023-D59A0F6D16E8}" presName="hierChild2" presStyleCnt="0"/>
      <dgm:spPr/>
    </dgm:pt>
    <dgm:pt modelId="{95B3BFDA-B754-48EA-8FF9-A7B3E373A819}" type="pres">
      <dgm:prSet presAssocID="{25F3EA28-E632-403F-8DE0-AA769B7D6472}" presName="Name28" presStyleLbl="parChTrans1D2" presStyleIdx="0" presStyleCnt="3"/>
      <dgm:spPr/>
    </dgm:pt>
    <dgm:pt modelId="{B5690C54-8B5D-4028-A1D2-139CDB118D6F}" type="pres">
      <dgm:prSet presAssocID="{C44E1B3E-6B2B-492A-BB59-9ABAAFE3C40C}" presName="hierRoot2" presStyleCnt="0">
        <dgm:presLayoutVars>
          <dgm:hierBranch val="init"/>
        </dgm:presLayoutVars>
      </dgm:prSet>
      <dgm:spPr/>
    </dgm:pt>
    <dgm:pt modelId="{B4C92673-7B4C-4742-A758-9EFB0756A4CD}" type="pres">
      <dgm:prSet presAssocID="{C44E1B3E-6B2B-492A-BB59-9ABAAFE3C40C}" presName="rootComposite2" presStyleCnt="0"/>
      <dgm:spPr/>
    </dgm:pt>
    <dgm:pt modelId="{C74F82E8-58D5-4695-9FE3-AE323CFD0C60}" type="pres">
      <dgm:prSet presAssocID="{C44E1B3E-6B2B-492A-BB59-9ABAAFE3C40C}" presName="rootText2" presStyleLbl="alignAcc1" presStyleIdx="0" presStyleCnt="0" custScaleX="118003">
        <dgm:presLayoutVars>
          <dgm:chPref val="3"/>
        </dgm:presLayoutVars>
      </dgm:prSet>
      <dgm:spPr/>
    </dgm:pt>
    <dgm:pt modelId="{B327ACD7-852A-4B79-818E-4D92574A0D4C}" type="pres">
      <dgm:prSet presAssocID="{C44E1B3E-6B2B-492A-BB59-9ABAAFE3C40C}" presName="topArc2" presStyleLbl="parChTrans1D1" presStyleIdx="2" presStyleCnt="14"/>
      <dgm:spPr>
        <a:prstGeom prst="rect">
          <a:avLst/>
        </a:prstGeom>
      </dgm:spPr>
    </dgm:pt>
    <dgm:pt modelId="{E5540324-106B-4705-98BE-C3DAC17B98C7}" type="pres">
      <dgm:prSet presAssocID="{C44E1B3E-6B2B-492A-BB59-9ABAAFE3C40C}" presName="bottomArc2" presStyleLbl="parChTrans1D1" presStyleIdx="3" presStyleCnt="14"/>
      <dgm:spPr>
        <a:prstGeom prst="rect">
          <a:avLst/>
        </a:prstGeom>
      </dgm:spPr>
    </dgm:pt>
    <dgm:pt modelId="{4FA1235E-2444-4F79-A6A5-EE9AF8CAB2CC}" type="pres">
      <dgm:prSet presAssocID="{C44E1B3E-6B2B-492A-BB59-9ABAAFE3C40C}" presName="topConnNode2" presStyleLbl="node2" presStyleIdx="0" presStyleCnt="0"/>
      <dgm:spPr/>
    </dgm:pt>
    <dgm:pt modelId="{1C8C0543-FB89-4539-94C1-D62D1645B262}" type="pres">
      <dgm:prSet presAssocID="{C44E1B3E-6B2B-492A-BB59-9ABAAFE3C40C}" presName="hierChild4" presStyleCnt="0"/>
      <dgm:spPr/>
    </dgm:pt>
    <dgm:pt modelId="{EEBF2453-3973-461A-ADA0-46964F5D8D1C}" type="pres">
      <dgm:prSet presAssocID="{34ADD4F7-8406-4EA9-96F1-D78ED815CCFE}" presName="Name28" presStyleLbl="parChTrans1D3" presStyleIdx="0" presStyleCnt="3"/>
      <dgm:spPr/>
    </dgm:pt>
    <dgm:pt modelId="{0C712001-3B74-45B1-9D8E-CD5B16CEBA1E}" type="pres">
      <dgm:prSet presAssocID="{811B7ABA-862B-41FE-BABF-A7BCE5481E22}" presName="hierRoot2" presStyleCnt="0">
        <dgm:presLayoutVars>
          <dgm:hierBranch val="init"/>
        </dgm:presLayoutVars>
      </dgm:prSet>
      <dgm:spPr/>
    </dgm:pt>
    <dgm:pt modelId="{359984C9-5C50-4857-9230-40E6C199891F}" type="pres">
      <dgm:prSet presAssocID="{811B7ABA-862B-41FE-BABF-A7BCE5481E22}" presName="rootComposite2" presStyleCnt="0"/>
      <dgm:spPr/>
    </dgm:pt>
    <dgm:pt modelId="{9CDD911F-2005-4AD9-BD73-BF027F7B4367}" type="pres">
      <dgm:prSet presAssocID="{811B7ABA-862B-41FE-BABF-A7BCE5481E22}" presName="rootText2" presStyleLbl="alignAcc1" presStyleIdx="0" presStyleCnt="0">
        <dgm:presLayoutVars>
          <dgm:chPref val="3"/>
        </dgm:presLayoutVars>
      </dgm:prSet>
      <dgm:spPr/>
    </dgm:pt>
    <dgm:pt modelId="{12C0E659-4230-4AA5-8E74-B67852F028EC}" type="pres">
      <dgm:prSet presAssocID="{811B7ABA-862B-41FE-BABF-A7BCE5481E22}" presName="topArc2" presStyleLbl="parChTrans1D1" presStyleIdx="4" presStyleCnt="14"/>
      <dgm:spPr/>
    </dgm:pt>
    <dgm:pt modelId="{E2306C45-5EFC-46C1-A228-46BF36F79788}" type="pres">
      <dgm:prSet presAssocID="{811B7ABA-862B-41FE-BABF-A7BCE5481E22}" presName="bottomArc2" presStyleLbl="parChTrans1D1" presStyleIdx="5" presStyleCnt="14"/>
      <dgm:spPr/>
    </dgm:pt>
    <dgm:pt modelId="{C33A3213-A45E-4394-95CD-7E2C75816814}" type="pres">
      <dgm:prSet presAssocID="{811B7ABA-862B-41FE-BABF-A7BCE5481E22}" presName="topConnNode2" presStyleLbl="node3" presStyleIdx="0" presStyleCnt="0"/>
      <dgm:spPr/>
    </dgm:pt>
    <dgm:pt modelId="{E62F65F0-7891-452D-870A-004F28C70868}" type="pres">
      <dgm:prSet presAssocID="{811B7ABA-862B-41FE-BABF-A7BCE5481E22}" presName="hierChild4" presStyleCnt="0"/>
      <dgm:spPr/>
    </dgm:pt>
    <dgm:pt modelId="{64C221F0-C6E6-456B-A342-6BF5B00E5AD0}" type="pres">
      <dgm:prSet presAssocID="{811B7ABA-862B-41FE-BABF-A7BCE5481E22}" presName="hierChild5" presStyleCnt="0"/>
      <dgm:spPr/>
    </dgm:pt>
    <dgm:pt modelId="{8AD23A94-1289-439D-A7F8-7E5F551EFEC6}" type="pres">
      <dgm:prSet presAssocID="{C44E1B3E-6B2B-492A-BB59-9ABAAFE3C40C}" presName="hierChild5" presStyleCnt="0"/>
      <dgm:spPr/>
    </dgm:pt>
    <dgm:pt modelId="{AB296EDC-B9F5-43D4-9721-460EE55C4DB3}" type="pres">
      <dgm:prSet presAssocID="{D31F2722-CD9C-4FDF-98F3-2A9683649965}" presName="Name28" presStyleLbl="parChTrans1D2" presStyleIdx="1" presStyleCnt="3"/>
      <dgm:spPr/>
    </dgm:pt>
    <dgm:pt modelId="{446FA09F-CC31-4BC9-A42F-5830A494F7EE}" type="pres">
      <dgm:prSet presAssocID="{7240A7C6-7917-4B5C-997C-26FA942252B8}" presName="hierRoot2" presStyleCnt="0">
        <dgm:presLayoutVars>
          <dgm:hierBranch val="init"/>
        </dgm:presLayoutVars>
      </dgm:prSet>
      <dgm:spPr/>
    </dgm:pt>
    <dgm:pt modelId="{F40B6BED-506B-4E64-8DAB-6C91E37E5E9B}" type="pres">
      <dgm:prSet presAssocID="{7240A7C6-7917-4B5C-997C-26FA942252B8}" presName="rootComposite2" presStyleCnt="0"/>
      <dgm:spPr/>
    </dgm:pt>
    <dgm:pt modelId="{A6A62208-B633-44E5-B73E-978ECCC6C949}" type="pres">
      <dgm:prSet presAssocID="{7240A7C6-7917-4B5C-997C-26FA942252B8}" presName="rootText2" presStyleLbl="alignAcc1" presStyleIdx="0" presStyleCnt="0" custScaleX="118003">
        <dgm:presLayoutVars>
          <dgm:chPref val="3"/>
        </dgm:presLayoutVars>
      </dgm:prSet>
      <dgm:spPr/>
    </dgm:pt>
    <dgm:pt modelId="{36935CD1-131A-4FEE-B01B-669967CDB90C}" type="pres">
      <dgm:prSet presAssocID="{7240A7C6-7917-4B5C-997C-26FA942252B8}" presName="topArc2" presStyleLbl="parChTrans1D1" presStyleIdx="6" presStyleCnt="14"/>
      <dgm:spPr>
        <a:prstGeom prst="rect">
          <a:avLst/>
        </a:prstGeom>
      </dgm:spPr>
    </dgm:pt>
    <dgm:pt modelId="{E091EDA1-494E-4617-B943-72199FBB0CF4}" type="pres">
      <dgm:prSet presAssocID="{7240A7C6-7917-4B5C-997C-26FA942252B8}" presName="bottomArc2" presStyleLbl="parChTrans1D1" presStyleIdx="7" presStyleCnt="14"/>
      <dgm:spPr>
        <a:prstGeom prst="rect">
          <a:avLst/>
        </a:prstGeom>
      </dgm:spPr>
    </dgm:pt>
    <dgm:pt modelId="{3DDB1DB6-1751-49C8-803F-A4F7F9557501}" type="pres">
      <dgm:prSet presAssocID="{7240A7C6-7917-4B5C-997C-26FA942252B8}" presName="topConnNode2" presStyleLbl="node2" presStyleIdx="0" presStyleCnt="0"/>
      <dgm:spPr/>
    </dgm:pt>
    <dgm:pt modelId="{C7EB640A-665E-449F-A087-430F5564F125}" type="pres">
      <dgm:prSet presAssocID="{7240A7C6-7917-4B5C-997C-26FA942252B8}" presName="hierChild4" presStyleCnt="0"/>
      <dgm:spPr/>
    </dgm:pt>
    <dgm:pt modelId="{A30743D5-89CD-4B69-B6F2-4E8B426698B0}" type="pres">
      <dgm:prSet presAssocID="{256BACA0-CDCB-441D-A3D2-A67C14003E03}" presName="Name28" presStyleLbl="parChTrans1D3" presStyleIdx="1" presStyleCnt="3"/>
      <dgm:spPr/>
    </dgm:pt>
    <dgm:pt modelId="{38A68634-D62E-485A-8C26-731A9850EEA8}" type="pres">
      <dgm:prSet presAssocID="{ACBE6FF8-A1BF-4DFF-9BD9-70703D9A610B}" presName="hierRoot2" presStyleCnt="0">
        <dgm:presLayoutVars>
          <dgm:hierBranch val="init"/>
        </dgm:presLayoutVars>
      </dgm:prSet>
      <dgm:spPr/>
    </dgm:pt>
    <dgm:pt modelId="{D0340202-D325-4928-A9F1-8C04D2506E51}" type="pres">
      <dgm:prSet presAssocID="{ACBE6FF8-A1BF-4DFF-9BD9-70703D9A610B}" presName="rootComposite2" presStyleCnt="0"/>
      <dgm:spPr/>
    </dgm:pt>
    <dgm:pt modelId="{AD9B09EE-7B6B-4D06-B113-FC081A71FB3D}" type="pres">
      <dgm:prSet presAssocID="{ACBE6FF8-A1BF-4DFF-9BD9-70703D9A610B}" presName="rootText2" presStyleLbl="alignAcc1" presStyleIdx="0" presStyleCnt="0">
        <dgm:presLayoutVars>
          <dgm:chPref val="3"/>
        </dgm:presLayoutVars>
      </dgm:prSet>
      <dgm:spPr/>
    </dgm:pt>
    <dgm:pt modelId="{1E126973-9279-4CBA-8E82-8864BF32D334}" type="pres">
      <dgm:prSet presAssocID="{ACBE6FF8-A1BF-4DFF-9BD9-70703D9A610B}" presName="topArc2" presStyleLbl="parChTrans1D1" presStyleIdx="8" presStyleCnt="14"/>
      <dgm:spPr/>
    </dgm:pt>
    <dgm:pt modelId="{2FE9AA30-3069-495B-A105-95A9B5C2DBA0}" type="pres">
      <dgm:prSet presAssocID="{ACBE6FF8-A1BF-4DFF-9BD9-70703D9A610B}" presName="bottomArc2" presStyleLbl="parChTrans1D1" presStyleIdx="9" presStyleCnt="14"/>
      <dgm:spPr/>
    </dgm:pt>
    <dgm:pt modelId="{1F57CBE1-6EBA-4E17-A4AC-C581F7E8F620}" type="pres">
      <dgm:prSet presAssocID="{ACBE6FF8-A1BF-4DFF-9BD9-70703D9A610B}" presName="topConnNode2" presStyleLbl="node3" presStyleIdx="0" presStyleCnt="0"/>
      <dgm:spPr/>
    </dgm:pt>
    <dgm:pt modelId="{0C31F12C-97B2-4EDB-B773-F891AB93BB5C}" type="pres">
      <dgm:prSet presAssocID="{ACBE6FF8-A1BF-4DFF-9BD9-70703D9A610B}" presName="hierChild4" presStyleCnt="0"/>
      <dgm:spPr/>
    </dgm:pt>
    <dgm:pt modelId="{9F4AD7C4-A3BE-432C-B19D-7D5FF02F1418}" type="pres">
      <dgm:prSet presAssocID="{ACBE6FF8-A1BF-4DFF-9BD9-70703D9A610B}" presName="hierChild5" presStyleCnt="0"/>
      <dgm:spPr/>
    </dgm:pt>
    <dgm:pt modelId="{3C09737D-2B97-42BB-A06A-D79208D7AAE1}" type="pres">
      <dgm:prSet presAssocID="{7240A7C6-7917-4B5C-997C-26FA942252B8}" presName="hierChild5" presStyleCnt="0"/>
      <dgm:spPr/>
    </dgm:pt>
    <dgm:pt modelId="{FE47A015-9C27-4B7C-84E9-F7543A9CE200}" type="pres">
      <dgm:prSet presAssocID="{3DA0A9CA-3948-4C52-8DCD-F7D2FAB8D9A5}" presName="Name28" presStyleLbl="parChTrans1D2" presStyleIdx="2" presStyleCnt="3"/>
      <dgm:spPr/>
    </dgm:pt>
    <dgm:pt modelId="{49B81A27-8A2F-4BA9-8230-DE0B30AFC814}" type="pres">
      <dgm:prSet presAssocID="{1134848A-95A6-4F8C-8BDB-F7E6355DCD09}" presName="hierRoot2" presStyleCnt="0">
        <dgm:presLayoutVars>
          <dgm:hierBranch val="init"/>
        </dgm:presLayoutVars>
      </dgm:prSet>
      <dgm:spPr/>
    </dgm:pt>
    <dgm:pt modelId="{0EE74508-7D2B-45D4-82F7-766AA8C4FD85}" type="pres">
      <dgm:prSet presAssocID="{1134848A-95A6-4F8C-8BDB-F7E6355DCD09}" presName="rootComposite2" presStyleCnt="0"/>
      <dgm:spPr/>
    </dgm:pt>
    <dgm:pt modelId="{38931BB4-28DD-452E-A3DA-803F31FE47F5}" type="pres">
      <dgm:prSet presAssocID="{1134848A-95A6-4F8C-8BDB-F7E6355DCD09}" presName="rootText2" presStyleLbl="alignAcc1" presStyleIdx="0" presStyleCnt="0" custScaleX="118003">
        <dgm:presLayoutVars>
          <dgm:chPref val="3"/>
        </dgm:presLayoutVars>
      </dgm:prSet>
      <dgm:spPr/>
    </dgm:pt>
    <dgm:pt modelId="{650BED30-6AEF-48FE-9B56-AA42504AA97F}" type="pres">
      <dgm:prSet presAssocID="{1134848A-95A6-4F8C-8BDB-F7E6355DCD09}" presName="topArc2" presStyleLbl="parChTrans1D1" presStyleIdx="10" presStyleCnt="14"/>
      <dgm:spPr>
        <a:prstGeom prst="rect">
          <a:avLst/>
        </a:prstGeom>
      </dgm:spPr>
    </dgm:pt>
    <dgm:pt modelId="{70C07187-78D5-4669-B91A-E5069786ED81}" type="pres">
      <dgm:prSet presAssocID="{1134848A-95A6-4F8C-8BDB-F7E6355DCD09}" presName="bottomArc2" presStyleLbl="parChTrans1D1" presStyleIdx="11" presStyleCnt="14"/>
      <dgm:spPr>
        <a:prstGeom prst="rect">
          <a:avLst/>
        </a:prstGeom>
      </dgm:spPr>
    </dgm:pt>
    <dgm:pt modelId="{E7A29825-F0D9-44B2-8049-06E85CF02EEF}" type="pres">
      <dgm:prSet presAssocID="{1134848A-95A6-4F8C-8BDB-F7E6355DCD09}" presName="topConnNode2" presStyleLbl="node2" presStyleIdx="0" presStyleCnt="0"/>
      <dgm:spPr/>
    </dgm:pt>
    <dgm:pt modelId="{0BDCBC43-4DB3-401E-B7D6-A774C7CB3102}" type="pres">
      <dgm:prSet presAssocID="{1134848A-95A6-4F8C-8BDB-F7E6355DCD09}" presName="hierChild4" presStyleCnt="0"/>
      <dgm:spPr/>
    </dgm:pt>
    <dgm:pt modelId="{2A82F5AC-3979-4FD5-A2DE-D6164084FB8C}" type="pres">
      <dgm:prSet presAssocID="{5580D3C9-B767-4ACA-85C3-3E3871B7762B}" presName="Name28" presStyleLbl="parChTrans1D3" presStyleIdx="2" presStyleCnt="3"/>
      <dgm:spPr/>
    </dgm:pt>
    <dgm:pt modelId="{A2DA15DB-FF98-4FC3-9B89-A46FA80192B0}" type="pres">
      <dgm:prSet presAssocID="{60D0117C-132F-4D7D-907B-9B6BE6E65DBE}" presName="hierRoot2" presStyleCnt="0">
        <dgm:presLayoutVars>
          <dgm:hierBranch val="init"/>
        </dgm:presLayoutVars>
      </dgm:prSet>
      <dgm:spPr/>
    </dgm:pt>
    <dgm:pt modelId="{FF558BFA-6B05-4BCB-B8BE-2C96534FF01E}" type="pres">
      <dgm:prSet presAssocID="{60D0117C-132F-4D7D-907B-9B6BE6E65DBE}" presName="rootComposite2" presStyleCnt="0"/>
      <dgm:spPr/>
    </dgm:pt>
    <dgm:pt modelId="{53244B8B-1C9F-43C6-A48E-72EFA4177658}" type="pres">
      <dgm:prSet presAssocID="{60D0117C-132F-4D7D-907B-9B6BE6E65DBE}" presName="rootText2" presStyleLbl="alignAcc1" presStyleIdx="0" presStyleCnt="0">
        <dgm:presLayoutVars>
          <dgm:chPref val="3"/>
        </dgm:presLayoutVars>
      </dgm:prSet>
      <dgm:spPr/>
    </dgm:pt>
    <dgm:pt modelId="{3151B7CD-A5F5-4F6B-8DF0-D29A03361ACE}" type="pres">
      <dgm:prSet presAssocID="{60D0117C-132F-4D7D-907B-9B6BE6E65DBE}" presName="topArc2" presStyleLbl="parChTrans1D1" presStyleIdx="12" presStyleCnt="14"/>
      <dgm:spPr/>
    </dgm:pt>
    <dgm:pt modelId="{C31D1010-37E1-4D3C-A2F2-DD894B2B5628}" type="pres">
      <dgm:prSet presAssocID="{60D0117C-132F-4D7D-907B-9B6BE6E65DBE}" presName="bottomArc2" presStyleLbl="parChTrans1D1" presStyleIdx="13" presStyleCnt="14"/>
      <dgm:spPr/>
    </dgm:pt>
    <dgm:pt modelId="{1C1B1E6B-F1C8-4F96-A576-BBB0EFF9BADD}" type="pres">
      <dgm:prSet presAssocID="{60D0117C-132F-4D7D-907B-9B6BE6E65DBE}" presName="topConnNode2" presStyleLbl="node3" presStyleIdx="0" presStyleCnt="0"/>
      <dgm:spPr/>
    </dgm:pt>
    <dgm:pt modelId="{5BFC337A-475B-4DA3-AC68-492AD8E30F14}" type="pres">
      <dgm:prSet presAssocID="{60D0117C-132F-4D7D-907B-9B6BE6E65DBE}" presName="hierChild4" presStyleCnt="0"/>
      <dgm:spPr/>
    </dgm:pt>
    <dgm:pt modelId="{D6E1EF57-54E5-4917-B14C-6FC1EC706FA3}" type="pres">
      <dgm:prSet presAssocID="{60D0117C-132F-4D7D-907B-9B6BE6E65DBE}" presName="hierChild5" presStyleCnt="0"/>
      <dgm:spPr/>
    </dgm:pt>
    <dgm:pt modelId="{6DB33624-A610-44A4-89F2-9551D1229C9A}" type="pres">
      <dgm:prSet presAssocID="{1134848A-95A6-4F8C-8BDB-F7E6355DCD09}" presName="hierChild5" presStyleCnt="0"/>
      <dgm:spPr/>
    </dgm:pt>
    <dgm:pt modelId="{5797198E-8AC1-4009-8352-AC4EAE3959EF}" type="pres">
      <dgm:prSet presAssocID="{27F16FD7-757D-47BC-A023-D59A0F6D16E8}" presName="hierChild3" presStyleCnt="0"/>
      <dgm:spPr/>
    </dgm:pt>
  </dgm:ptLst>
  <dgm:cxnLst>
    <dgm:cxn modelId="{CE48D802-F766-4FE2-B835-3C323E7E3D0E}" type="presOf" srcId="{60D0117C-132F-4D7D-907B-9B6BE6E65DBE}" destId="{1C1B1E6B-F1C8-4F96-A576-BBB0EFF9BADD}" srcOrd="1" destOrd="0" presId="urn:microsoft.com/office/officeart/2008/layout/HalfCircleOrganizationChart"/>
    <dgm:cxn modelId="{6AA8481A-C697-4828-A534-BD322CF94AD6}" type="presOf" srcId="{ACBE6FF8-A1BF-4DFF-9BD9-70703D9A610B}" destId="{AD9B09EE-7B6B-4D06-B113-FC081A71FB3D}" srcOrd="0" destOrd="0" presId="urn:microsoft.com/office/officeart/2008/layout/HalfCircleOrganizationChart"/>
    <dgm:cxn modelId="{6FBD7034-E2AD-4C9B-A90A-B9798C7EAE9D}" type="presOf" srcId="{28DFFDE8-BF09-4FEC-8503-70A0DF1D079A}" destId="{A2C14C16-124C-4B7B-A410-AA934746F04D}" srcOrd="0" destOrd="0" presId="urn:microsoft.com/office/officeart/2008/layout/HalfCircleOrganizationChart"/>
    <dgm:cxn modelId="{4CF49138-994E-4D93-9772-6E4DB8617368}" srcId="{27F16FD7-757D-47BC-A023-D59A0F6D16E8}" destId="{C44E1B3E-6B2B-492A-BB59-9ABAAFE3C40C}" srcOrd="0" destOrd="0" parTransId="{25F3EA28-E632-403F-8DE0-AA769B7D6472}" sibTransId="{7108037B-2ECB-48BF-B81D-2D54B33CB9EA}"/>
    <dgm:cxn modelId="{A63B0A43-D1CF-4E36-92C7-98C930D08F4A}" type="presOf" srcId="{27F16FD7-757D-47BC-A023-D59A0F6D16E8}" destId="{88FD4A21-DB19-410F-81F0-8D85E2E71C17}" srcOrd="1" destOrd="0" presId="urn:microsoft.com/office/officeart/2008/layout/HalfCircleOrganizationChart"/>
    <dgm:cxn modelId="{CAC2B664-2DB0-4460-B0C8-EABA229E9A71}" type="presOf" srcId="{ACBE6FF8-A1BF-4DFF-9BD9-70703D9A610B}" destId="{1F57CBE1-6EBA-4E17-A4AC-C581F7E8F620}" srcOrd="1" destOrd="0" presId="urn:microsoft.com/office/officeart/2008/layout/HalfCircleOrganizationChart"/>
    <dgm:cxn modelId="{A6AA4F69-8C66-4AE7-B1D0-D0C8F5495785}" srcId="{28DFFDE8-BF09-4FEC-8503-70A0DF1D079A}" destId="{27F16FD7-757D-47BC-A023-D59A0F6D16E8}" srcOrd="0" destOrd="0" parTransId="{FAB807B5-F114-4062-8EB3-C774D80B571F}" sibTransId="{4C5939CE-B9C8-47FC-AFE7-CCF2CDCE6BCE}"/>
    <dgm:cxn modelId="{B3F22D4A-7365-41D0-897D-FD36CBEF2265}" srcId="{27F16FD7-757D-47BC-A023-D59A0F6D16E8}" destId="{7240A7C6-7917-4B5C-997C-26FA942252B8}" srcOrd="1" destOrd="0" parTransId="{D31F2722-CD9C-4FDF-98F3-2A9683649965}" sibTransId="{0809B13D-B000-4117-844D-548F3A1401E2}"/>
    <dgm:cxn modelId="{DB14886B-58B3-43D7-9872-495FCF166397}" type="presOf" srcId="{34ADD4F7-8406-4EA9-96F1-D78ED815CCFE}" destId="{EEBF2453-3973-461A-ADA0-46964F5D8D1C}" srcOrd="0" destOrd="0" presId="urn:microsoft.com/office/officeart/2008/layout/HalfCircleOrganizationChart"/>
    <dgm:cxn modelId="{DFD0D256-F682-41FE-B029-57F3571F42CC}" type="presOf" srcId="{25F3EA28-E632-403F-8DE0-AA769B7D6472}" destId="{95B3BFDA-B754-48EA-8FF9-A7B3E373A819}" srcOrd="0" destOrd="0" presId="urn:microsoft.com/office/officeart/2008/layout/HalfCircleOrganizationChart"/>
    <dgm:cxn modelId="{13FAF776-EDE9-4B79-A40A-C3D742C1CBEA}" type="presOf" srcId="{811B7ABA-862B-41FE-BABF-A7BCE5481E22}" destId="{9CDD911F-2005-4AD9-BD73-BF027F7B4367}" srcOrd="0" destOrd="0" presId="urn:microsoft.com/office/officeart/2008/layout/HalfCircleOrganizationChart"/>
    <dgm:cxn modelId="{CB4FB685-B9AB-4B94-B541-A274FD77A0E9}" srcId="{7240A7C6-7917-4B5C-997C-26FA942252B8}" destId="{ACBE6FF8-A1BF-4DFF-9BD9-70703D9A610B}" srcOrd="0" destOrd="0" parTransId="{256BACA0-CDCB-441D-A3D2-A67C14003E03}" sibTransId="{D788436A-FAF6-422F-A3C5-C29021F10C4C}"/>
    <dgm:cxn modelId="{C57FA788-472B-4996-AAA5-E98DD2A85E8E}" type="presOf" srcId="{5580D3C9-B767-4ACA-85C3-3E3871B7762B}" destId="{2A82F5AC-3979-4FD5-A2DE-D6164084FB8C}" srcOrd="0" destOrd="0" presId="urn:microsoft.com/office/officeart/2008/layout/HalfCircleOrganizationChart"/>
    <dgm:cxn modelId="{E1D5FF8C-1BE5-4FA5-A28C-8038CBEA0930}" type="presOf" srcId="{256BACA0-CDCB-441D-A3D2-A67C14003E03}" destId="{A30743D5-89CD-4B69-B6F2-4E8B426698B0}" srcOrd="0" destOrd="0" presId="urn:microsoft.com/office/officeart/2008/layout/HalfCircleOrganizationChart"/>
    <dgm:cxn modelId="{F806ED90-4D29-4D9B-B4A1-AB1FCDF1E4D0}" type="presOf" srcId="{D31F2722-CD9C-4FDF-98F3-2A9683649965}" destId="{AB296EDC-B9F5-43D4-9721-460EE55C4DB3}" srcOrd="0" destOrd="0" presId="urn:microsoft.com/office/officeart/2008/layout/HalfCircleOrganizationChart"/>
    <dgm:cxn modelId="{3B72D192-E52F-4A32-9EE2-B98A716FCEE2}" type="presOf" srcId="{27F16FD7-757D-47BC-A023-D59A0F6D16E8}" destId="{41FE72D1-357E-497E-808F-6B0805B22266}" srcOrd="0" destOrd="0" presId="urn:microsoft.com/office/officeart/2008/layout/HalfCircleOrganizationChart"/>
    <dgm:cxn modelId="{20634193-08D0-4046-B0A4-912A6DE16436}" type="presOf" srcId="{7240A7C6-7917-4B5C-997C-26FA942252B8}" destId="{A6A62208-B633-44E5-B73E-978ECCC6C949}" srcOrd="0" destOrd="0" presId="urn:microsoft.com/office/officeart/2008/layout/HalfCircleOrganizationChart"/>
    <dgm:cxn modelId="{6CA7B49E-63BF-4D21-B189-2DB32CD9D31B}" srcId="{27F16FD7-757D-47BC-A023-D59A0F6D16E8}" destId="{1134848A-95A6-4F8C-8BDB-F7E6355DCD09}" srcOrd="2" destOrd="0" parTransId="{3DA0A9CA-3948-4C52-8DCD-F7D2FAB8D9A5}" sibTransId="{5821BC36-84EA-424A-9FF3-F5B452EEC909}"/>
    <dgm:cxn modelId="{55892CB4-7782-4234-90DA-6F34D55977F5}" type="presOf" srcId="{1134848A-95A6-4F8C-8BDB-F7E6355DCD09}" destId="{38931BB4-28DD-452E-A3DA-803F31FE47F5}" srcOrd="0" destOrd="0" presId="urn:microsoft.com/office/officeart/2008/layout/HalfCircleOrganizationChart"/>
    <dgm:cxn modelId="{C27681C4-6ED0-44C4-A176-BBC7589EC988}" type="presOf" srcId="{60D0117C-132F-4D7D-907B-9B6BE6E65DBE}" destId="{53244B8B-1C9F-43C6-A48E-72EFA4177658}" srcOrd="0" destOrd="0" presId="urn:microsoft.com/office/officeart/2008/layout/HalfCircleOrganizationChart"/>
    <dgm:cxn modelId="{8D1EA9DF-88E0-4BF8-B416-CF338A592B11}" type="presOf" srcId="{7240A7C6-7917-4B5C-997C-26FA942252B8}" destId="{3DDB1DB6-1751-49C8-803F-A4F7F9557501}" srcOrd="1" destOrd="0" presId="urn:microsoft.com/office/officeart/2008/layout/HalfCircleOrganizationChart"/>
    <dgm:cxn modelId="{2FB38BE0-BA41-4394-A273-73374FB79521}" type="presOf" srcId="{1134848A-95A6-4F8C-8BDB-F7E6355DCD09}" destId="{E7A29825-F0D9-44B2-8049-06E85CF02EEF}" srcOrd="1" destOrd="0" presId="urn:microsoft.com/office/officeart/2008/layout/HalfCircleOrganizationChart"/>
    <dgm:cxn modelId="{4F75AAE0-9407-4108-B309-C2DECEA05EA3}" type="presOf" srcId="{3DA0A9CA-3948-4C52-8DCD-F7D2FAB8D9A5}" destId="{FE47A015-9C27-4B7C-84E9-F7543A9CE200}" srcOrd="0" destOrd="0" presId="urn:microsoft.com/office/officeart/2008/layout/HalfCircleOrganizationChart"/>
    <dgm:cxn modelId="{D915A5E4-2570-4820-AAA9-92584110D72E}" type="presOf" srcId="{C44E1B3E-6B2B-492A-BB59-9ABAAFE3C40C}" destId="{C74F82E8-58D5-4695-9FE3-AE323CFD0C60}" srcOrd="0" destOrd="0" presId="urn:microsoft.com/office/officeart/2008/layout/HalfCircleOrganizationChart"/>
    <dgm:cxn modelId="{1F9778F2-0E02-4F5C-9B50-C081392084E4}" srcId="{C44E1B3E-6B2B-492A-BB59-9ABAAFE3C40C}" destId="{811B7ABA-862B-41FE-BABF-A7BCE5481E22}" srcOrd="0" destOrd="0" parTransId="{34ADD4F7-8406-4EA9-96F1-D78ED815CCFE}" sibTransId="{657C6393-0AEE-41FF-A37C-A3516A287DAD}"/>
    <dgm:cxn modelId="{5E24DFF7-A639-4051-AA2D-ADDD5506263A}" type="presOf" srcId="{811B7ABA-862B-41FE-BABF-A7BCE5481E22}" destId="{C33A3213-A45E-4394-95CD-7E2C75816814}" srcOrd="1" destOrd="0" presId="urn:microsoft.com/office/officeart/2008/layout/HalfCircleOrganizationChart"/>
    <dgm:cxn modelId="{85D23EF9-1163-474C-86BA-2B685C008F16}" srcId="{1134848A-95A6-4F8C-8BDB-F7E6355DCD09}" destId="{60D0117C-132F-4D7D-907B-9B6BE6E65DBE}" srcOrd="0" destOrd="0" parTransId="{5580D3C9-B767-4ACA-85C3-3E3871B7762B}" sibTransId="{353C72B3-E98A-48EA-8B82-BDE6215E0D4B}"/>
    <dgm:cxn modelId="{356263FA-E55D-49C4-81C2-A87E31625887}" type="presOf" srcId="{C44E1B3E-6B2B-492A-BB59-9ABAAFE3C40C}" destId="{4FA1235E-2444-4F79-A6A5-EE9AF8CAB2CC}" srcOrd="1" destOrd="0" presId="urn:microsoft.com/office/officeart/2008/layout/HalfCircleOrganizationChart"/>
    <dgm:cxn modelId="{0F74F182-4324-402E-AA2F-2A3B4605A8C3}" type="presParOf" srcId="{A2C14C16-124C-4B7B-A410-AA934746F04D}" destId="{7144CB87-05D2-4563-9827-91F5E7B24DDF}" srcOrd="0" destOrd="0" presId="urn:microsoft.com/office/officeart/2008/layout/HalfCircleOrganizationChart"/>
    <dgm:cxn modelId="{1D28B1AE-F97D-422A-A356-E7167834623B}" type="presParOf" srcId="{7144CB87-05D2-4563-9827-91F5E7B24DDF}" destId="{7F6054C2-5D70-46C3-BFBB-B70631B9B675}" srcOrd="0" destOrd="0" presId="urn:microsoft.com/office/officeart/2008/layout/HalfCircleOrganizationChart"/>
    <dgm:cxn modelId="{66CDEF0F-0A7F-4E9C-9B62-A2943D18C4B1}" type="presParOf" srcId="{7F6054C2-5D70-46C3-BFBB-B70631B9B675}" destId="{41FE72D1-357E-497E-808F-6B0805B22266}" srcOrd="0" destOrd="0" presId="urn:microsoft.com/office/officeart/2008/layout/HalfCircleOrganizationChart"/>
    <dgm:cxn modelId="{CF326372-CE92-4358-A2A5-0FDB13ECAE65}" type="presParOf" srcId="{7F6054C2-5D70-46C3-BFBB-B70631B9B675}" destId="{C776B9F4-E99B-4767-ADCC-25B6B8B81CD5}" srcOrd="1" destOrd="0" presId="urn:microsoft.com/office/officeart/2008/layout/HalfCircleOrganizationChart"/>
    <dgm:cxn modelId="{BE0CFA94-4B5E-4920-B949-72087813720E}" type="presParOf" srcId="{7F6054C2-5D70-46C3-BFBB-B70631B9B675}" destId="{D430B820-E2C2-4230-B8B7-25080AE9B786}" srcOrd="2" destOrd="0" presId="urn:microsoft.com/office/officeart/2008/layout/HalfCircleOrganizationChart"/>
    <dgm:cxn modelId="{693CC610-409C-4C91-8994-2BAE4A5D5F61}" type="presParOf" srcId="{7F6054C2-5D70-46C3-BFBB-B70631B9B675}" destId="{88FD4A21-DB19-410F-81F0-8D85E2E71C17}" srcOrd="3" destOrd="0" presId="urn:microsoft.com/office/officeart/2008/layout/HalfCircleOrganizationChart"/>
    <dgm:cxn modelId="{1475E9C6-C236-4B65-B840-EC53E3C75779}" type="presParOf" srcId="{7144CB87-05D2-4563-9827-91F5E7B24DDF}" destId="{4A0AD9C5-E230-4F38-8D7D-42A69EDFDAB7}" srcOrd="1" destOrd="0" presId="urn:microsoft.com/office/officeart/2008/layout/HalfCircleOrganizationChart"/>
    <dgm:cxn modelId="{1F80A61F-1BAA-4D47-8C83-4D7141934BF6}" type="presParOf" srcId="{4A0AD9C5-E230-4F38-8D7D-42A69EDFDAB7}" destId="{95B3BFDA-B754-48EA-8FF9-A7B3E373A819}" srcOrd="0" destOrd="0" presId="urn:microsoft.com/office/officeart/2008/layout/HalfCircleOrganizationChart"/>
    <dgm:cxn modelId="{EC93EBC2-99C5-460D-8B9A-1A4B297076E5}" type="presParOf" srcId="{4A0AD9C5-E230-4F38-8D7D-42A69EDFDAB7}" destId="{B5690C54-8B5D-4028-A1D2-139CDB118D6F}" srcOrd="1" destOrd="0" presId="urn:microsoft.com/office/officeart/2008/layout/HalfCircleOrganizationChart"/>
    <dgm:cxn modelId="{D82B9082-22CC-4A24-94D4-432E9A9D541F}" type="presParOf" srcId="{B5690C54-8B5D-4028-A1D2-139CDB118D6F}" destId="{B4C92673-7B4C-4742-A758-9EFB0756A4CD}" srcOrd="0" destOrd="0" presId="urn:microsoft.com/office/officeart/2008/layout/HalfCircleOrganizationChart"/>
    <dgm:cxn modelId="{2ED2B8E5-32C7-41E6-B669-59BDD40D8177}" type="presParOf" srcId="{B4C92673-7B4C-4742-A758-9EFB0756A4CD}" destId="{C74F82E8-58D5-4695-9FE3-AE323CFD0C60}" srcOrd="0" destOrd="0" presId="urn:microsoft.com/office/officeart/2008/layout/HalfCircleOrganizationChart"/>
    <dgm:cxn modelId="{BA835EC0-A371-4129-A8F6-17E9EAE008E7}" type="presParOf" srcId="{B4C92673-7B4C-4742-A758-9EFB0756A4CD}" destId="{B327ACD7-852A-4B79-818E-4D92574A0D4C}" srcOrd="1" destOrd="0" presId="urn:microsoft.com/office/officeart/2008/layout/HalfCircleOrganizationChart"/>
    <dgm:cxn modelId="{C3CD13BE-B169-423F-93D1-79C841176943}" type="presParOf" srcId="{B4C92673-7B4C-4742-A758-9EFB0756A4CD}" destId="{E5540324-106B-4705-98BE-C3DAC17B98C7}" srcOrd="2" destOrd="0" presId="urn:microsoft.com/office/officeart/2008/layout/HalfCircleOrganizationChart"/>
    <dgm:cxn modelId="{C166E53F-F5C9-4721-9BCD-2EB982959FA2}" type="presParOf" srcId="{B4C92673-7B4C-4742-A758-9EFB0756A4CD}" destId="{4FA1235E-2444-4F79-A6A5-EE9AF8CAB2CC}" srcOrd="3" destOrd="0" presId="urn:microsoft.com/office/officeart/2008/layout/HalfCircleOrganizationChart"/>
    <dgm:cxn modelId="{F4AFB602-62AE-4CB7-8275-3D79B4002035}" type="presParOf" srcId="{B5690C54-8B5D-4028-A1D2-139CDB118D6F}" destId="{1C8C0543-FB89-4539-94C1-D62D1645B262}" srcOrd="1" destOrd="0" presId="urn:microsoft.com/office/officeart/2008/layout/HalfCircleOrganizationChart"/>
    <dgm:cxn modelId="{D8D66C90-4504-4AAE-9CFF-7496372FD722}" type="presParOf" srcId="{1C8C0543-FB89-4539-94C1-D62D1645B262}" destId="{EEBF2453-3973-461A-ADA0-46964F5D8D1C}" srcOrd="0" destOrd="0" presId="urn:microsoft.com/office/officeart/2008/layout/HalfCircleOrganizationChart"/>
    <dgm:cxn modelId="{22F4B22A-F519-4A14-AD33-595DE7CAC454}" type="presParOf" srcId="{1C8C0543-FB89-4539-94C1-D62D1645B262}" destId="{0C712001-3B74-45B1-9D8E-CD5B16CEBA1E}" srcOrd="1" destOrd="0" presId="urn:microsoft.com/office/officeart/2008/layout/HalfCircleOrganizationChart"/>
    <dgm:cxn modelId="{A6DB0AF2-A1FF-46B2-A76E-34FDC225679C}" type="presParOf" srcId="{0C712001-3B74-45B1-9D8E-CD5B16CEBA1E}" destId="{359984C9-5C50-4857-9230-40E6C199891F}" srcOrd="0" destOrd="0" presId="urn:microsoft.com/office/officeart/2008/layout/HalfCircleOrganizationChart"/>
    <dgm:cxn modelId="{03ADD546-AE3F-477F-851A-48D81006830A}" type="presParOf" srcId="{359984C9-5C50-4857-9230-40E6C199891F}" destId="{9CDD911F-2005-4AD9-BD73-BF027F7B4367}" srcOrd="0" destOrd="0" presId="urn:microsoft.com/office/officeart/2008/layout/HalfCircleOrganizationChart"/>
    <dgm:cxn modelId="{0E0ECAC2-2587-4D21-A922-6715A883F1C0}" type="presParOf" srcId="{359984C9-5C50-4857-9230-40E6C199891F}" destId="{12C0E659-4230-4AA5-8E74-B67852F028EC}" srcOrd="1" destOrd="0" presId="urn:microsoft.com/office/officeart/2008/layout/HalfCircleOrganizationChart"/>
    <dgm:cxn modelId="{1AF94318-4A60-4320-9260-3AE68D637427}" type="presParOf" srcId="{359984C9-5C50-4857-9230-40E6C199891F}" destId="{E2306C45-5EFC-46C1-A228-46BF36F79788}" srcOrd="2" destOrd="0" presId="urn:microsoft.com/office/officeart/2008/layout/HalfCircleOrganizationChart"/>
    <dgm:cxn modelId="{C91D5524-E75D-4204-A9CB-4AC25F612E4C}" type="presParOf" srcId="{359984C9-5C50-4857-9230-40E6C199891F}" destId="{C33A3213-A45E-4394-95CD-7E2C75816814}" srcOrd="3" destOrd="0" presId="urn:microsoft.com/office/officeart/2008/layout/HalfCircleOrganizationChart"/>
    <dgm:cxn modelId="{A3CDC8CA-B9C4-4356-9D85-CE89625F94AB}" type="presParOf" srcId="{0C712001-3B74-45B1-9D8E-CD5B16CEBA1E}" destId="{E62F65F0-7891-452D-870A-004F28C70868}" srcOrd="1" destOrd="0" presId="urn:microsoft.com/office/officeart/2008/layout/HalfCircleOrganizationChart"/>
    <dgm:cxn modelId="{50A0E156-63C3-4A4D-9D5D-1FA19D29D749}" type="presParOf" srcId="{0C712001-3B74-45B1-9D8E-CD5B16CEBA1E}" destId="{64C221F0-C6E6-456B-A342-6BF5B00E5AD0}" srcOrd="2" destOrd="0" presId="urn:microsoft.com/office/officeart/2008/layout/HalfCircleOrganizationChart"/>
    <dgm:cxn modelId="{97A21BC8-0F2D-4B4C-AECE-C52AE6BB074D}" type="presParOf" srcId="{B5690C54-8B5D-4028-A1D2-139CDB118D6F}" destId="{8AD23A94-1289-439D-A7F8-7E5F551EFEC6}" srcOrd="2" destOrd="0" presId="urn:microsoft.com/office/officeart/2008/layout/HalfCircleOrganizationChart"/>
    <dgm:cxn modelId="{64B9EB27-6DD0-4B8D-9FF8-51B7C8A999F3}" type="presParOf" srcId="{4A0AD9C5-E230-4F38-8D7D-42A69EDFDAB7}" destId="{AB296EDC-B9F5-43D4-9721-460EE55C4DB3}" srcOrd="2" destOrd="0" presId="urn:microsoft.com/office/officeart/2008/layout/HalfCircleOrganizationChart"/>
    <dgm:cxn modelId="{ADD727B8-7026-4BB4-B2EA-E838CD3C2C17}" type="presParOf" srcId="{4A0AD9C5-E230-4F38-8D7D-42A69EDFDAB7}" destId="{446FA09F-CC31-4BC9-A42F-5830A494F7EE}" srcOrd="3" destOrd="0" presId="urn:microsoft.com/office/officeart/2008/layout/HalfCircleOrganizationChart"/>
    <dgm:cxn modelId="{23AF1837-EB0E-4C6A-91B2-BD24D540DACD}" type="presParOf" srcId="{446FA09F-CC31-4BC9-A42F-5830A494F7EE}" destId="{F40B6BED-506B-4E64-8DAB-6C91E37E5E9B}" srcOrd="0" destOrd="0" presId="urn:microsoft.com/office/officeart/2008/layout/HalfCircleOrganizationChart"/>
    <dgm:cxn modelId="{AAC7E4D1-78EB-4624-83D3-0322500C7A01}" type="presParOf" srcId="{F40B6BED-506B-4E64-8DAB-6C91E37E5E9B}" destId="{A6A62208-B633-44E5-B73E-978ECCC6C949}" srcOrd="0" destOrd="0" presId="urn:microsoft.com/office/officeart/2008/layout/HalfCircleOrganizationChart"/>
    <dgm:cxn modelId="{352449A4-0CCC-45B0-BE20-217D04E84AAD}" type="presParOf" srcId="{F40B6BED-506B-4E64-8DAB-6C91E37E5E9B}" destId="{36935CD1-131A-4FEE-B01B-669967CDB90C}" srcOrd="1" destOrd="0" presId="urn:microsoft.com/office/officeart/2008/layout/HalfCircleOrganizationChart"/>
    <dgm:cxn modelId="{D462E356-EED8-4AC0-AF30-9675CDF2C151}" type="presParOf" srcId="{F40B6BED-506B-4E64-8DAB-6C91E37E5E9B}" destId="{E091EDA1-494E-4617-B943-72199FBB0CF4}" srcOrd="2" destOrd="0" presId="urn:microsoft.com/office/officeart/2008/layout/HalfCircleOrganizationChart"/>
    <dgm:cxn modelId="{C9BA497D-F890-4715-B5CE-05F3EF54A4D3}" type="presParOf" srcId="{F40B6BED-506B-4E64-8DAB-6C91E37E5E9B}" destId="{3DDB1DB6-1751-49C8-803F-A4F7F9557501}" srcOrd="3" destOrd="0" presId="urn:microsoft.com/office/officeart/2008/layout/HalfCircleOrganizationChart"/>
    <dgm:cxn modelId="{16598B32-2C6A-4CF0-80A6-BBE1857510D2}" type="presParOf" srcId="{446FA09F-CC31-4BC9-A42F-5830A494F7EE}" destId="{C7EB640A-665E-449F-A087-430F5564F125}" srcOrd="1" destOrd="0" presId="urn:microsoft.com/office/officeart/2008/layout/HalfCircleOrganizationChart"/>
    <dgm:cxn modelId="{C24EEFED-7514-4F55-BC13-392C4EF011EF}" type="presParOf" srcId="{C7EB640A-665E-449F-A087-430F5564F125}" destId="{A30743D5-89CD-4B69-B6F2-4E8B426698B0}" srcOrd="0" destOrd="0" presId="urn:microsoft.com/office/officeart/2008/layout/HalfCircleOrganizationChart"/>
    <dgm:cxn modelId="{D42313ED-9F66-4FDC-8A6E-0FF63A195B60}" type="presParOf" srcId="{C7EB640A-665E-449F-A087-430F5564F125}" destId="{38A68634-D62E-485A-8C26-731A9850EEA8}" srcOrd="1" destOrd="0" presId="urn:microsoft.com/office/officeart/2008/layout/HalfCircleOrganizationChart"/>
    <dgm:cxn modelId="{2F9021A5-595D-4E9E-9BA1-073EE2F4CC67}" type="presParOf" srcId="{38A68634-D62E-485A-8C26-731A9850EEA8}" destId="{D0340202-D325-4928-A9F1-8C04D2506E51}" srcOrd="0" destOrd="0" presId="urn:microsoft.com/office/officeart/2008/layout/HalfCircleOrganizationChart"/>
    <dgm:cxn modelId="{118BA50E-5119-47E6-AC12-9E11A5E114EC}" type="presParOf" srcId="{D0340202-D325-4928-A9F1-8C04D2506E51}" destId="{AD9B09EE-7B6B-4D06-B113-FC081A71FB3D}" srcOrd="0" destOrd="0" presId="urn:microsoft.com/office/officeart/2008/layout/HalfCircleOrganizationChart"/>
    <dgm:cxn modelId="{90D1D235-0EAE-4B37-B6F6-47727600EE47}" type="presParOf" srcId="{D0340202-D325-4928-A9F1-8C04D2506E51}" destId="{1E126973-9279-4CBA-8E82-8864BF32D334}" srcOrd="1" destOrd="0" presId="urn:microsoft.com/office/officeart/2008/layout/HalfCircleOrganizationChart"/>
    <dgm:cxn modelId="{52259429-7550-4FFA-9351-FEE1F9FB1D1D}" type="presParOf" srcId="{D0340202-D325-4928-A9F1-8C04D2506E51}" destId="{2FE9AA30-3069-495B-A105-95A9B5C2DBA0}" srcOrd="2" destOrd="0" presId="urn:microsoft.com/office/officeart/2008/layout/HalfCircleOrganizationChart"/>
    <dgm:cxn modelId="{731103DE-E88D-4620-A4BA-57371DCAC284}" type="presParOf" srcId="{D0340202-D325-4928-A9F1-8C04D2506E51}" destId="{1F57CBE1-6EBA-4E17-A4AC-C581F7E8F620}" srcOrd="3" destOrd="0" presId="urn:microsoft.com/office/officeart/2008/layout/HalfCircleOrganizationChart"/>
    <dgm:cxn modelId="{EB42990B-1CDC-4452-A418-58AD33CC75F7}" type="presParOf" srcId="{38A68634-D62E-485A-8C26-731A9850EEA8}" destId="{0C31F12C-97B2-4EDB-B773-F891AB93BB5C}" srcOrd="1" destOrd="0" presId="urn:microsoft.com/office/officeart/2008/layout/HalfCircleOrganizationChart"/>
    <dgm:cxn modelId="{2246654D-E166-4611-9F47-8F17E0D76A1E}" type="presParOf" srcId="{38A68634-D62E-485A-8C26-731A9850EEA8}" destId="{9F4AD7C4-A3BE-432C-B19D-7D5FF02F1418}" srcOrd="2" destOrd="0" presId="urn:microsoft.com/office/officeart/2008/layout/HalfCircleOrganizationChart"/>
    <dgm:cxn modelId="{60AA4E42-D7F1-4D84-95ED-24611E687E2B}" type="presParOf" srcId="{446FA09F-CC31-4BC9-A42F-5830A494F7EE}" destId="{3C09737D-2B97-42BB-A06A-D79208D7AAE1}" srcOrd="2" destOrd="0" presId="urn:microsoft.com/office/officeart/2008/layout/HalfCircleOrganizationChart"/>
    <dgm:cxn modelId="{CC7A9BE3-9CE9-4CFE-ACF6-45FD80656096}" type="presParOf" srcId="{4A0AD9C5-E230-4F38-8D7D-42A69EDFDAB7}" destId="{FE47A015-9C27-4B7C-84E9-F7543A9CE200}" srcOrd="4" destOrd="0" presId="urn:microsoft.com/office/officeart/2008/layout/HalfCircleOrganizationChart"/>
    <dgm:cxn modelId="{21FF986B-DFF6-4308-8A1D-F60EA4F244C3}" type="presParOf" srcId="{4A0AD9C5-E230-4F38-8D7D-42A69EDFDAB7}" destId="{49B81A27-8A2F-4BA9-8230-DE0B30AFC814}" srcOrd="5" destOrd="0" presId="urn:microsoft.com/office/officeart/2008/layout/HalfCircleOrganizationChart"/>
    <dgm:cxn modelId="{1BD89B6F-B583-4506-A4E1-D7E243074031}" type="presParOf" srcId="{49B81A27-8A2F-4BA9-8230-DE0B30AFC814}" destId="{0EE74508-7D2B-45D4-82F7-766AA8C4FD85}" srcOrd="0" destOrd="0" presId="urn:microsoft.com/office/officeart/2008/layout/HalfCircleOrganizationChart"/>
    <dgm:cxn modelId="{2A6721BB-A5A9-483E-9EBC-0C82B49B8744}" type="presParOf" srcId="{0EE74508-7D2B-45D4-82F7-766AA8C4FD85}" destId="{38931BB4-28DD-452E-A3DA-803F31FE47F5}" srcOrd="0" destOrd="0" presId="urn:microsoft.com/office/officeart/2008/layout/HalfCircleOrganizationChart"/>
    <dgm:cxn modelId="{81814A68-501A-498D-8906-6E386185A16B}" type="presParOf" srcId="{0EE74508-7D2B-45D4-82F7-766AA8C4FD85}" destId="{650BED30-6AEF-48FE-9B56-AA42504AA97F}" srcOrd="1" destOrd="0" presId="urn:microsoft.com/office/officeart/2008/layout/HalfCircleOrganizationChart"/>
    <dgm:cxn modelId="{9E4B34ED-3B1C-4BF0-9874-890E0291A513}" type="presParOf" srcId="{0EE74508-7D2B-45D4-82F7-766AA8C4FD85}" destId="{70C07187-78D5-4669-B91A-E5069786ED81}" srcOrd="2" destOrd="0" presId="urn:microsoft.com/office/officeart/2008/layout/HalfCircleOrganizationChart"/>
    <dgm:cxn modelId="{C2DD6751-0969-4AF2-8E70-BD2F6D4B8A6B}" type="presParOf" srcId="{0EE74508-7D2B-45D4-82F7-766AA8C4FD85}" destId="{E7A29825-F0D9-44B2-8049-06E85CF02EEF}" srcOrd="3" destOrd="0" presId="urn:microsoft.com/office/officeart/2008/layout/HalfCircleOrganizationChart"/>
    <dgm:cxn modelId="{CB5D7375-02B3-4C04-9F82-0EEE6536386E}" type="presParOf" srcId="{49B81A27-8A2F-4BA9-8230-DE0B30AFC814}" destId="{0BDCBC43-4DB3-401E-B7D6-A774C7CB3102}" srcOrd="1" destOrd="0" presId="urn:microsoft.com/office/officeart/2008/layout/HalfCircleOrganizationChart"/>
    <dgm:cxn modelId="{3E27ACDE-C95F-48B4-9E4E-9B192251AC24}" type="presParOf" srcId="{0BDCBC43-4DB3-401E-B7D6-A774C7CB3102}" destId="{2A82F5AC-3979-4FD5-A2DE-D6164084FB8C}" srcOrd="0" destOrd="0" presId="urn:microsoft.com/office/officeart/2008/layout/HalfCircleOrganizationChart"/>
    <dgm:cxn modelId="{41380BBA-B92D-48CA-9D64-0501746F3D6D}" type="presParOf" srcId="{0BDCBC43-4DB3-401E-B7D6-A774C7CB3102}" destId="{A2DA15DB-FF98-4FC3-9B89-A46FA80192B0}" srcOrd="1" destOrd="0" presId="urn:microsoft.com/office/officeart/2008/layout/HalfCircleOrganizationChart"/>
    <dgm:cxn modelId="{7208ABFE-359C-4E91-8CEF-4FAA789DECCA}" type="presParOf" srcId="{A2DA15DB-FF98-4FC3-9B89-A46FA80192B0}" destId="{FF558BFA-6B05-4BCB-B8BE-2C96534FF01E}" srcOrd="0" destOrd="0" presId="urn:microsoft.com/office/officeart/2008/layout/HalfCircleOrganizationChart"/>
    <dgm:cxn modelId="{DF74E19F-C3A3-4BF0-945A-59EBC018A9FC}" type="presParOf" srcId="{FF558BFA-6B05-4BCB-B8BE-2C96534FF01E}" destId="{53244B8B-1C9F-43C6-A48E-72EFA4177658}" srcOrd="0" destOrd="0" presId="urn:microsoft.com/office/officeart/2008/layout/HalfCircleOrganizationChart"/>
    <dgm:cxn modelId="{F98DED72-138B-412B-AC5F-0DA10D273DAA}" type="presParOf" srcId="{FF558BFA-6B05-4BCB-B8BE-2C96534FF01E}" destId="{3151B7CD-A5F5-4F6B-8DF0-D29A03361ACE}" srcOrd="1" destOrd="0" presId="urn:microsoft.com/office/officeart/2008/layout/HalfCircleOrganizationChart"/>
    <dgm:cxn modelId="{3443BB35-1E7B-4AAE-A6BF-1CF439594BBB}" type="presParOf" srcId="{FF558BFA-6B05-4BCB-B8BE-2C96534FF01E}" destId="{C31D1010-37E1-4D3C-A2F2-DD894B2B5628}" srcOrd="2" destOrd="0" presId="urn:microsoft.com/office/officeart/2008/layout/HalfCircleOrganizationChart"/>
    <dgm:cxn modelId="{A4907226-FA88-4F4B-B57E-8E26C61FBAAA}" type="presParOf" srcId="{FF558BFA-6B05-4BCB-B8BE-2C96534FF01E}" destId="{1C1B1E6B-F1C8-4F96-A576-BBB0EFF9BADD}" srcOrd="3" destOrd="0" presId="urn:microsoft.com/office/officeart/2008/layout/HalfCircleOrganizationChart"/>
    <dgm:cxn modelId="{CCF226B8-2226-48D2-88CC-2DC72D3D8F1D}" type="presParOf" srcId="{A2DA15DB-FF98-4FC3-9B89-A46FA80192B0}" destId="{5BFC337A-475B-4DA3-AC68-492AD8E30F14}" srcOrd="1" destOrd="0" presId="urn:microsoft.com/office/officeart/2008/layout/HalfCircleOrganizationChart"/>
    <dgm:cxn modelId="{2F40D0D1-1673-4FFF-ACC7-BD6BF3816161}" type="presParOf" srcId="{A2DA15DB-FF98-4FC3-9B89-A46FA80192B0}" destId="{D6E1EF57-54E5-4917-B14C-6FC1EC706FA3}" srcOrd="2" destOrd="0" presId="urn:microsoft.com/office/officeart/2008/layout/HalfCircleOrganizationChart"/>
    <dgm:cxn modelId="{424A880E-884D-4BE5-8AF4-2BFC8492F3C2}" type="presParOf" srcId="{49B81A27-8A2F-4BA9-8230-DE0B30AFC814}" destId="{6DB33624-A610-44A4-89F2-9551D1229C9A}" srcOrd="2" destOrd="0" presId="urn:microsoft.com/office/officeart/2008/layout/HalfCircleOrganizationChart"/>
    <dgm:cxn modelId="{E263ADF3-403B-4C06-91E5-AAF15912D32D}" type="presParOf" srcId="{7144CB87-05D2-4563-9827-91F5E7B24DDF}" destId="{5797198E-8AC1-4009-8352-AC4EAE3959EF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9E291A-D778-4601-9336-CC1EC370F812}" type="doc">
      <dgm:prSet loTypeId="urn:microsoft.com/office/officeart/2005/8/layout/hList9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4364D53-59B4-4B9C-AA19-46D648571266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人民币</a:t>
          </a:r>
          <a:endParaRPr lang="en-US" sz="1600" dirty="0">
            <a:latin typeface="+mn-ea"/>
            <a:ea typeface="+mn-ea"/>
          </a:endParaRPr>
        </a:p>
      </dgm:t>
    </dgm:pt>
    <dgm:pt modelId="{9614AC37-F51D-4440-B5EF-34769AA78D0B}" type="par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E6AF801-BC60-4CE0-96E2-69287F7434F3}" type="sibTrans" cxnId="{88568CAE-74F6-43A0-9434-9432ECF33C9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B063C125-E63E-4B31-AD3A-EC59BB6C70D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数字人民币</a:t>
          </a:r>
          <a:endParaRPr lang="en-US" sz="1600" dirty="0">
            <a:latin typeface="+mn-ea"/>
            <a:ea typeface="+mn-ea"/>
          </a:endParaRPr>
        </a:p>
      </dgm:t>
    </dgm:pt>
    <dgm:pt modelId="{00CFFEE8-1848-41F4-A887-610CF26CD605}" type="par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C2E1E60A-F3E2-4363-9666-5685485097D4}" type="sibTrans" cxnId="{66ACF662-D22C-4DF6-97D1-4CD0C26547B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7C27CF8-8522-43A6-AF33-57339E49F4FC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其他</a:t>
          </a:r>
          <a:endParaRPr lang="en-US" sz="1600" dirty="0">
            <a:latin typeface="+mn-ea"/>
            <a:ea typeface="+mn-ea"/>
          </a:endParaRPr>
        </a:p>
      </dgm:t>
    </dgm:pt>
    <dgm:pt modelId="{FE17E504-DEC3-4266-BFA3-4378CE1E0776}" type="par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AD982C0-9CAE-44E6-A53F-FC50C67F0CF8}" type="sibTrans" cxnId="{37D9F87A-8485-4041-9A8E-033604CB284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4044F14-C6D2-41AE-8116-D5FDB4AEC33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碳积分</a:t>
          </a:r>
          <a:endParaRPr lang="en-US" sz="1600" dirty="0">
            <a:latin typeface="+mn-ea"/>
            <a:ea typeface="+mn-ea"/>
          </a:endParaRPr>
        </a:p>
      </dgm:t>
    </dgm:pt>
    <dgm:pt modelId="{65272888-2E97-42F1-BE61-0DE5C1466A62}" type="par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AFE51D6-9989-4D5D-809C-A12E9C8FC7F9}" type="sibTrans" cxnId="{49127EB4-FBAE-4F69-913F-5B347090EF6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78D31EB-4AB2-4C20-9BC0-3DE93603C295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转账</a:t>
          </a:r>
          <a:endParaRPr lang="en-US" sz="1600" dirty="0">
            <a:latin typeface="+mn-ea"/>
            <a:ea typeface="+mn-ea"/>
          </a:endParaRPr>
        </a:p>
      </dgm:t>
    </dgm:pt>
    <dgm:pt modelId="{69A30AD2-B8AE-4DDB-99D5-012E90EC94BE}" type="par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9F64D9C7-16E2-43D4-8740-71DC82A043E9}" type="sibTrans" cxnId="{0B745FDD-9DE7-48C0-A12B-04E47BD4FA96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16936025-CE0B-4D53-8CE2-56ABD790374D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第三方支付</a:t>
          </a:r>
          <a:endParaRPr lang="en-US" sz="1600" dirty="0">
            <a:latin typeface="+mn-ea"/>
            <a:ea typeface="+mn-ea"/>
          </a:endParaRPr>
        </a:p>
      </dgm:t>
    </dgm:pt>
    <dgm:pt modelId="{44178CA5-F9FC-40DC-9794-4F74A8AC3C32}" type="parTrans" cxnId="{AD50ED22-2C91-4227-AF69-BBF63CCB8037}">
      <dgm:prSet/>
      <dgm:spPr/>
      <dgm:t>
        <a:bodyPr/>
        <a:lstStyle/>
        <a:p>
          <a:endParaRPr lang="en-US" sz="1400"/>
        </a:p>
      </dgm:t>
    </dgm:pt>
    <dgm:pt modelId="{A905A508-87DB-46CC-BC4D-77055E90BFF9}" type="sibTrans" cxnId="{AD50ED22-2C91-4227-AF69-BBF63CCB8037}">
      <dgm:prSet/>
      <dgm:spPr/>
      <dgm:t>
        <a:bodyPr/>
        <a:lstStyle/>
        <a:p>
          <a:endParaRPr lang="en-US" sz="1400"/>
        </a:p>
      </dgm:t>
    </dgm:pt>
    <dgm:pt modelId="{B777783A-83DE-4D21-90C5-93EAE687AA47}" type="pres">
      <dgm:prSet presAssocID="{CF9E291A-D778-4601-9336-CC1EC370F812}" presName="list" presStyleCnt="0">
        <dgm:presLayoutVars>
          <dgm:dir/>
          <dgm:animLvl val="lvl"/>
        </dgm:presLayoutVars>
      </dgm:prSet>
      <dgm:spPr/>
    </dgm:pt>
    <dgm:pt modelId="{8B883551-F23C-486E-A78C-0A974F693FF5}" type="pres">
      <dgm:prSet presAssocID="{F4364D53-59B4-4B9C-AA19-46D648571266}" presName="posSpace" presStyleCnt="0"/>
      <dgm:spPr/>
    </dgm:pt>
    <dgm:pt modelId="{EA72D2DF-7A46-4F75-BF8C-A0EBD7239F2A}" type="pres">
      <dgm:prSet presAssocID="{F4364D53-59B4-4B9C-AA19-46D648571266}" presName="vertFlow" presStyleCnt="0"/>
      <dgm:spPr/>
    </dgm:pt>
    <dgm:pt modelId="{823151C9-339A-430D-90A9-085ED028FB08}" type="pres">
      <dgm:prSet presAssocID="{F4364D53-59B4-4B9C-AA19-46D648571266}" presName="topSpace" presStyleCnt="0"/>
      <dgm:spPr/>
    </dgm:pt>
    <dgm:pt modelId="{1D9D453A-D4A0-4EB9-977C-115DEF4CE829}" type="pres">
      <dgm:prSet presAssocID="{F4364D53-59B4-4B9C-AA19-46D648571266}" presName="firstComp" presStyleCnt="0"/>
      <dgm:spPr/>
    </dgm:pt>
    <dgm:pt modelId="{C8E3B618-4A51-4B9F-B6DF-E7CEA36E070E}" type="pres">
      <dgm:prSet presAssocID="{F4364D53-59B4-4B9C-AA19-46D648571266}" presName="firstChild" presStyleLbl="bgAccFollowNode1" presStyleIdx="0" presStyleCnt="4"/>
      <dgm:spPr/>
    </dgm:pt>
    <dgm:pt modelId="{E17081CF-671B-4BC4-B270-3B68F8DA4B53}" type="pres">
      <dgm:prSet presAssocID="{F4364D53-59B4-4B9C-AA19-46D648571266}" presName="firstChildTx" presStyleLbl="bgAccFollowNode1" presStyleIdx="0" presStyleCnt="4">
        <dgm:presLayoutVars>
          <dgm:bulletEnabled val="1"/>
        </dgm:presLayoutVars>
      </dgm:prSet>
      <dgm:spPr/>
    </dgm:pt>
    <dgm:pt modelId="{9DFB13C1-6345-46E9-919E-70073EA721DF}" type="pres">
      <dgm:prSet presAssocID="{16936025-CE0B-4D53-8CE2-56ABD790374D}" presName="comp" presStyleCnt="0"/>
      <dgm:spPr/>
    </dgm:pt>
    <dgm:pt modelId="{AC3F25B3-06FD-40DF-AFD8-74530121A36C}" type="pres">
      <dgm:prSet presAssocID="{16936025-CE0B-4D53-8CE2-56ABD790374D}" presName="child" presStyleLbl="bgAccFollowNode1" presStyleIdx="1" presStyleCnt="4"/>
      <dgm:spPr/>
    </dgm:pt>
    <dgm:pt modelId="{5D4F763F-D30F-441D-A356-A5DF467BDD1F}" type="pres">
      <dgm:prSet presAssocID="{16936025-CE0B-4D53-8CE2-56ABD790374D}" presName="childTx" presStyleLbl="bgAccFollowNode1" presStyleIdx="1" presStyleCnt="4">
        <dgm:presLayoutVars>
          <dgm:bulletEnabled val="1"/>
        </dgm:presLayoutVars>
      </dgm:prSet>
      <dgm:spPr/>
    </dgm:pt>
    <dgm:pt modelId="{7E64EE2D-9C92-4E2C-B38C-4FF4C94113E1}" type="pres">
      <dgm:prSet presAssocID="{A7C27CF8-8522-43A6-AF33-57339E49F4FC}" presName="comp" presStyleCnt="0"/>
      <dgm:spPr/>
    </dgm:pt>
    <dgm:pt modelId="{633584E0-CEBE-44B2-A678-45A74B724891}" type="pres">
      <dgm:prSet presAssocID="{A7C27CF8-8522-43A6-AF33-57339E49F4FC}" presName="child" presStyleLbl="bgAccFollowNode1" presStyleIdx="2" presStyleCnt="4"/>
      <dgm:spPr/>
    </dgm:pt>
    <dgm:pt modelId="{E39F8DE9-F09F-4146-83CE-E6157448BAB8}" type="pres">
      <dgm:prSet presAssocID="{A7C27CF8-8522-43A6-AF33-57339E49F4FC}" presName="childTx" presStyleLbl="bgAccFollowNode1" presStyleIdx="2" presStyleCnt="4">
        <dgm:presLayoutVars>
          <dgm:bulletEnabled val="1"/>
        </dgm:presLayoutVars>
      </dgm:prSet>
      <dgm:spPr/>
    </dgm:pt>
    <dgm:pt modelId="{EB47A39C-B323-431C-887C-923EB0A6B4A2}" type="pres">
      <dgm:prSet presAssocID="{F4364D53-59B4-4B9C-AA19-46D648571266}" presName="negSpace" presStyleCnt="0"/>
      <dgm:spPr/>
    </dgm:pt>
    <dgm:pt modelId="{C3BE79A9-1534-45FF-B72B-55E8F8FA3666}" type="pres">
      <dgm:prSet presAssocID="{F4364D53-59B4-4B9C-AA19-46D648571266}" presName="circle" presStyleLbl="node1" presStyleIdx="0" presStyleCnt="2"/>
      <dgm:spPr/>
    </dgm:pt>
    <dgm:pt modelId="{E573A234-DE28-411E-810D-CE87AE7C712D}" type="pres">
      <dgm:prSet presAssocID="{1E6AF801-BC60-4CE0-96E2-69287F7434F3}" presName="transSpace" presStyleCnt="0"/>
      <dgm:spPr/>
    </dgm:pt>
    <dgm:pt modelId="{5B8708B0-2079-4CF6-A44C-D97A87876727}" type="pres">
      <dgm:prSet presAssocID="{84044F14-C6D2-41AE-8116-D5FDB4AEC339}" presName="posSpace" presStyleCnt="0"/>
      <dgm:spPr/>
    </dgm:pt>
    <dgm:pt modelId="{D50735D1-C378-4FAC-919C-420852186389}" type="pres">
      <dgm:prSet presAssocID="{84044F14-C6D2-41AE-8116-D5FDB4AEC339}" presName="vertFlow" presStyleCnt="0"/>
      <dgm:spPr/>
    </dgm:pt>
    <dgm:pt modelId="{68BB40D5-3923-4430-9F70-EDE2E2D01C0C}" type="pres">
      <dgm:prSet presAssocID="{84044F14-C6D2-41AE-8116-D5FDB4AEC339}" presName="topSpace" presStyleCnt="0"/>
      <dgm:spPr/>
    </dgm:pt>
    <dgm:pt modelId="{F5D0AB1E-762C-41D0-9AD9-63C17DE8BC29}" type="pres">
      <dgm:prSet presAssocID="{84044F14-C6D2-41AE-8116-D5FDB4AEC339}" presName="firstComp" presStyleCnt="0"/>
      <dgm:spPr/>
    </dgm:pt>
    <dgm:pt modelId="{8ECE663E-1CB9-4CA9-BE8C-4647CF0BEBB8}" type="pres">
      <dgm:prSet presAssocID="{84044F14-C6D2-41AE-8116-D5FDB4AEC339}" presName="firstChild" presStyleLbl="bgAccFollowNode1" presStyleIdx="3" presStyleCnt="4"/>
      <dgm:spPr/>
    </dgm:pt>
    <dgm:pt modelId="{1FC2F7A9-2BA0-45BB-A5AB-9BD303C0ECDA}" type="pres">
      <dgm:prSet presAssocID="{84044F14-C6D2-41AE-8116-D5FDB4AEC339}" presName="firstChildTx" presStyleLbl="bgAccFollowNode1" presStyleIdx="3" presStyleCnt="4">
        <dgm:presLayoutVars>
          <dgm:bulletEnabled val="1"/>
        </dgm:presLayoutVars>
      </dgm:prSet>
      <dgm:spPr/>
    </dgm:pt>
    <dgm:pt modelId="{865162D8-BAF2-43A3-A0EC-6FB5C74C1DD9}" type="pres">
      <dgm:prSet presAssocID="{84044F14-C6D2-41AE-8116-D5FDB4AEC339}" presName="negSpace" presStyleCnt="0"/>
      <dgm:spPr/>
    </dgm:pt>
    <dgm:pt modelId="{2D3BEC44-5F3F-43BF-BE1B-8FEB499DDBE6}" type="pres">
      <dgm:prSet presAssocID="{84044F14-C6D2-41AE-8116-D5FDB4AEC339}" presName="circle" presStyleLbl="node1" presStyleIdx="1" presStyleCnt="2"/>
      <dgm:spPr/>
    </dgm:pt>
  </dgm:ptLst>
  <dgm:cxnLst>
    <dgm:cxn modelId="{C237920E-CBE9-4F0D-8C26-C20B86FE0AE7}" type="presOf" srcId="{CF9E291A-D778-4601-9336-CC1EC370F812}" destId="{B777783A-83DE-4D21-90C5-93EAE687AA47}" srcOrd="0" destOrd="0" presId="urn:microsoft.com/office/officeart/2005/8/layout/hList9"/>
    <dgm:cxn modelId="{51ECC310-F5AF-4904-9496-8D7BB92333F8}" type="presOf" srcId="{A7C27CF8-8522-43A6-AF33-57339E49F4FC}" destId="{E39F8DE9-F09F-4146-83CE-E6157448BAB8}" srcOrd="1" destOrd="0" presId="urn:microsoft.com/office/officeart/2005/8/layout/hList9"/>
    <dgm:cxn modelId="{AD50ED22-2C91-4227-AF69-BBF63CCB8037}" srcId="{F4364D53-59B4-4B9C-AA19-46D648571266}" destId="{16936025-CE0B-4D53-8CE2-56ABD790374D}" srcOrd="1" destOrd="0" parTransId="{44178CA5-F9FC-40DC-9794-4F74A8AC3C32}" sibTransId="{A905A508-87DB-46CC-BC4D-77055E90BFF9}"/>
    <dgm:cxn modelId="{902C8B3D-4E64-4691-BFF8-672AD9E24536}" type="presOf" srcId="{84044F14-C6D2-41AE-8116-D5FDB4AEC339}" destId="{2D3BEC44-5F3F-43BF-BE1B-8FEB499DDBE6}" srcOrd="0" destOrd="0" presId="urn:microsoft.com/office/officeart/2005/8/layout/hList9"/>
    <dgm:cxn modelId="{5C740C60-53AA-49C5-BD72-D61F8617A173}" type="presOf" srcId="{A7C27CF8-8522-43A6-AF33-57339E49F4FC}" destId="{633584E0-CEBE-44B2-A678-45A74B724891}" srcOrd="0" destOrd="0" presId="urn:microsoft.com/office/officeart/2005/8/layout/hList9"/>
    <dgm:cxn modelId="{93029842-1040-4FF8-A511-62E2BA6FD996}" type="presOf" srcId="{16936025-CE0B-4D53-8CE2-56ABD790374D}" destId="{AC3F25B3-06FD-40DF-AFD8-74530121A36C}" srcOrd="0" destOrd="0" presId="urn:microsoft.com/office/officeart/2005/8/layout/hList9"/>
    <dgm:cxn modelId="{66ACF662-D22C-4DF6-97D1-4CD0C26547B8}" srcId="{F4364D53-59B4-4B9C-AA19-46D648571266}" destId="{B063C125-E63E-4B31-AD3A-EC59BB6C70D1}" srcOrd="0" destOrd="0" parTransId="{00CFFEE8-1848-41F4-A887-610CF26CD605}" sibTransId="{C2E1E60A-F3E2-4363-9666-5685485097D4}"/>
    <dgm:cxn modelId="{4A2F1C65-46D3-428B-9430-74A5F1043F97}" type="presOf" srcId="{B063C125-E63E-4B31-AD3A-EC59BB6C70D1}" destId="{E17081CF-671B-4BC4-B270-3B68F8DA4B53}" srcOrd="1" destOrd="0" presId="urn:microsoft.com/office/officeart/2005/8/layout/hList9"/>
    <dgm:cxn modelId="{45733C4F-C6A6-4710-B2D8-F3AE91657CCB}" type="presOf" srcId="{16936025-CE0B-4D53-8CE2-56ABD790374D}" destId="{5D4F763F-D30F-441D-A356-A5DF467BDD1F}" srcOrd="1" destOrd="0" presId="urn:microsoft.com/office/officeart/2005/8/layout/hList9"/>
    <dgm:cxn modelId="{E9785A71-F872-459E-8087-0166FEA68FB0}" type="presOf" srcId="{278D31EB-4AB2-4C20-9BC0-3DE93603C295}" destId="{8ECE663E-1CB9-4CA9-BE8C-4647CF0BEBB8}" srcOrd="0" destOrd="0" presId="urn:microsoft.com/office/officeart/2005/8/layout/hList9"/>
    <dgm:cxn modelId="{37D9F87A-8485-4041-9A8E-033604CB2845}" srcId="{F4364D53-59B4-4B9C-AA19-46D648571266}" destId="{A7C27CF8-8522-43A6-AF33-57339E49F4FC}" srcOrd="2" destOrd="0" parTransId="{FE17E504-DEC3-4266-BFA3-4378CE1E0776}" sibTransId="{8AD982C0-9CAE-44E6-A53F-FC50C67F0CF8}"/>
    <dgm:cxn modelId="{F520207B-6F64-4A4E-B1BF-04F5C0CF93ED}" type="presOf" srcId="{278D31EB-4AB2-4C20-9BC0-3DE93603C295}" destId="{1FC2F7A9-2BA0-45BB-A5AB-9BD303C0ECDA}" srcOrd="1" destOrd="0" presId="urn:microsoft.com/office/officeart/2005/8/layout/hList9"/>
    <dgm:cxn modelId="{78C9D495-ED48-42F7-AA58-4A8B984FFE51}" type="presOf" srcId="{F4364D53-59B4-4B9C-AA19-46D648571266}" destId="{C3BE79A9-1534-45FF-B72B-55E8F8FA3666}" srcOrd="0" destOrd="0" presId="urn:microsoft.com/office/officeart/2005/8/layout/hList9"/>
    <dgm:cxn modelId="{88568CAE-74F6-43A0-9434-9432ECF33C9E}" srcId="{CF9E291A-D778-4601-9336-CC1EC370F812}" destId="{F4364D53-59B4-4B9C-AA19-46D648571266}" srcOrd="0" destOrd="0" parTransId="{9614AC37-F51D-4440-B5EF-34769AA78D0B}" sibTransId="{1E6AF801-BC60-4CE0-96E2-69287F7434F3}"/>
    <dgm:cxn modelId="{49127EB4-FBAE-4F69-913F-5B347090EF67}" srcId="{CF9E291A-D778-4601-9336-CC1EC370F812}" destId="{84044F14-C6D2-41AE-8116-D5FDB4AEC339}" srcOrd="1" destOrd="0" parTransId="{65272888-2E97-42F1-BE61-0DE5C1466A62}" sibTransId="{DAFE51D6-9989-4D5D-809C-A12E9C8FC7F9}"/>
    <dgm:cxn modelId="{0B745FDD-9DE7-48C0-A12B-04E47BD4FA96}" srcId="{84044F14-C6D2-41AE-8116-D5FDB4AEC339}" destId="{278D31EB-4AB2-4C20-9BC0-3DE93603C295}" srcOrd="0" destOrd="0" parTransId="{69A30AD2-B8AE-4DDB-99D5-012E90EC94BE}" sibTransId="{9F64D9C7-16E2-43D4-8740-71DC82A043E9}"/>
    <dgm:cxn modelId="{12F0B8F4-A37A-4766-A838-5C37B0828B88}" type="presOf" srcId="{B063C125-E63E-4B31-AD3A-EC59BB6C70D1}" destId="{C8E3B618-4A51-4B9F-B6DF-E7CEA36E070E}" srcOrd="0" destOrd="0" presId="urn:microsoft.com/office/officeart/2005/8/layout/hList9"/>
    <dgm:cxn modelId="{AFEB5517-B861-40CA-A07C-00946056803F}" type="presParOf" srcId="{B777783A-83DE-4D21-90C5-93EAE687AA47}" destId="{8B883551-F23C-486E-A78C-0A974F693FF5}" srcOrd="0" destOrd="0" presId="urn:microsoft.com/office/officeart/2005/8/layout/hList9"/>
    <dgm:cxn modelId="{8970B6F5-20B2-4852-A33C-C99D74F19F2E}" type="presParOf" srcId="{B777783A-83DE-4D21-90C5-93EAE687AA47}" destId="{EA72D2DF-7A46-4F75-BF8C-A0EBD7239F2A}" srcOrd="1" destOrd="0" presId="urn:microsoft.com/office/officeart/2005/8/layout/hList9"/>
    <dgm:cxn modelId="{7A895C4E-2B2C-4E2F-8295-FE3C3DEEDD95}" type="presParOf" srcId="{EA72D2DF-7A46-4F75-BF8C-A0EBD7239F2A}" destId="{823151C9-339A-430D-90A9-085ED028FB08}" srcOrd="0" destOrd="0" presId="urn:microsoft.com/office/officeart/2005/8/layout/hList9"/>
    <dgm:cxn modelId="{9465FF12-FE96-4E3F-AE31-C89538CA22ED}" type="presParOf" srcId="{EA72D2DF-7A46-4F75-BF8C-A0EBD7239F2A}" destId="{1D9D453A-D4A0-4EB9-977C-115DEF4CE829}" srcOrd="1" destOrd="0" presId="urn:microsoft.com/office/officeart/2005/8/layout/hList9"/>
    <dgm:cxn modelId="{487FF0A2-4079-4634-B482-1CBA9A4EAED9}" type="presParOf" srcId="{1D9D453A-D4A0-4EB9-977C-115DEF4CE829}" destId="{C8E3B618-4A51-4B9F-B6DF-E7CEA36E070E}" srcOrd="0" destOrd="0" presId="urn:microsoft.com/office/officeart/2005/8/layout/hList9"/>
    <dgm:cxn modelId="{BD33EBC5-0522-4434-8A5E-63577D7BE3E5}" type="presParOf" srcId="{1D9D453A-D4A0-4EB9-977C-115DEF4CE829}" destId="{E17081CF-671B-4BC4-B270-3B68F8DA4B53}" srcOrd="1" destOrd="0" presId="urn:microsoft.com/office/officeart/2005/8/layout/hList9"/>
    <dgm:cxn modelId="{A81561F2-8226-4AC6-97E5-07EA6AAE3481}" type="presParOf" srcId="{EA72D2DF-7A46-4F75-BF8C-A0EBD7239F2A}" destId="{9DFB13C1-6345-46E9-919E-70073EA721DF}" srcOrd="2" destOrd="0" presId="urn:microsoft.com/office/officeart/2005/8/layout/hList9"/>
    <dgm:cxn modelId="{A2E5C1C6-8F75-47BC-9C87-736E767BD68A}" type="presParOf" srcId="{9DFB13C1-6345-46E9-919E-70073EA721DF}" destId="{AC3F25B3-06FD-40DF-AFD8-74530121A36C}" srcOrd="0" destOrd="0" presId="urn:microsoft.com/office/officeart/2005/8/layout/hList9"/>
    <dgm:cxn modelId="{AC95C428-49A4-42A0-8C30-CBA5A8FDEBD0}" type="presParOf" srcId="{9DFB13C1-6345-46E9-919E-70073EA721DF}" destId="{5D4F763F-D30F-441D-A356-A5DF467BDD1F}" srcOrd="1" destOrd="0" presId="urn:microsoft.com/office/officeart/2005/8/layout/hList9"/>
    <dgm:cxn modelId="{76961C65-FD1A-45AF-B875-58D0829F7179}" type="presParOf" srcId="{EA72D2DF-7A46-4F75-BF8C-A0EBD7239F2A}" destId="{7E64EE2D-9C92-4E2C-B38C-4FF4C94113E1}" srcOrd="3" destOrd="0" presId="urn:microsoft.com/office/officeart/2005/8/layout/hList9"/>
    <dgm:cxn modelId="{AA3D705B-A80D-4571-9372-64832BCF0BEF}" type="presParOf" srcId="{7E64EE2D-9C92-4E2C-B38C-4FF4C94113E1}" destId="{633584E0-CEBE-44B2-A678-45A74B724891}" srcOrd="0" destOrd="0" presId="urn:microsoft.com/office/officeart/2005/8/layout/hList9"/>
    <dgm:cxn modelId="{56504D0C-2DBB-41BA-866C-48A181C3B0A3}" type="presParOf" srcId="{7E64EE2D-9C92-4E2C-B38C-4FF4C94113E1}" destId="{E39F8DE9-F09F-4146-83CE-E6157448BAB8}" srcOrd="1" destOrd="0" presId="urn:microsoft.com/office/officeart/2005/8/layout/hList9"/>
    <dgm:cxn modelId="{63DD48A4-9C5C-469C-B148-8C4DF535E805}" type="presParOf" srcId="{B777783A-83DE-4D21-90C5-93EAE687AA47}" destId="{EB47A39C-B323-431C-887C-923EB0A6B4A2}" srcOrd="2" destOrd="0" presId="urn:microsoft.com/office/officeart/2005/8/layout/hList9"/>
    <dgm:cxn modelId="{C65482EF-8B56-406E-A78A-7168055AD389}" type="presParOf" srcId="{B777783A-83DE-4D21-90C5-93EAE687AA47}" destId="{C3BE79A9-1534-45FF-B72B-55E8F8FA3666}" srcOrd="3" destOrd="0" presId="urn:microsoft.com/office/officeart/2005/8/layout/hList9"/>
    <dgm:cxn modelId="{D1CA98F4-38C0-4E0A-9BAB-CD6565251009}" type="presParOf" srcId="{B777783A-83DE-4D21-90C5-93EAE687AA47}" destId="{E573A234-DE28-411E-810D-CE87AE7C712D}" srcOrd="4" destOrd="0" presId="urn:microsoft.com/office/officeart/2005/8/layout/hList9"/>
    <dgm:cxn modelId="{F9E4F42A-6EBA-4528-942D-B5C6CFBD68BE}" type="presParOf" srcId="{B777783A-83DE-4D21-90C5-93EAE687AA47}" destId="{5B8708B0-2079-4CF6-A44C-D97A87876727}" srcOrd="5" destOrd="0" presId="urn:microsoft.com/office/officeart/2005/8/layout/hList9"/>
    <dgm:cxn modelId="{BB180B62-9452-4852-9547-64F26289FA62}" type="presParOf" srcId="{B777783A-83DE-4D21-90C5-93EAE687AA47}" destId="{D50735D1-C378-4FAC-919C-420852186389}" srcOrd="6" destOrd="0" presId="urn:microsoft.com/office/officeart/2005/8/layout/hList9"/>
    <dgm:cxn modelId="{AD7FCF8E-CF44-4F5B-9BE2-BC066AED2150}" type="presParOf" srcId="{D50735D1-C378-4FAC-919C-420852186389}" destId="{68BB40D5-3923-4430-9F70-EDE2E2D01C0C}" srcOrd="0" destOrd="0" presId="urn:microsoft.com/office/officeart/2005/8/layout/hList9"/>
    <dgm:cxn modelId="{BDA4F8D3-BD4F-453E-97E2-CC11769E25B9}" type="presParOf" srcId="{D50735D1-C378-4FAC-919C-420852186389}" destId="{F5D0AB1E-762C-41D0-9AD9-63C17DE8BC29}" srcOrd="1" destOrd="0" presId="urn:microsoft.com/office/officeart/2005/8/layout/hList9"/>
    <dgm:cxn modelId="{FA3688BC-B408-4D4F-9B41-C98496EFEDF2}" type="presParOf" srcId="{F5D0AB1E-762C-41D0-9AD9-63C17DE8BC29}" destId="{8ECE663E-1CB9-4CA9-BE8C-4647CF0BEBB8}" srcOrd="0" destOrd="0" presId="urn:microsoft.com/office/officeart/2005/8/layout/hList9"/>
    <dgm:cxn modelId="{10B055C1-73F2-41DB-8E6B-8C678F2172D7}" type="presParOf" srcId="{F5D0AB1E-762C-41D0-9AD9-63C17DE8BC29}" destId="{1FC2F7A9-2BA0-45BB-A5AB-9BD303C0ECDA}" srcOrd="1" destOrd="0" presId="urn:microsoft.com/office/officeart/2005/8/layout/hList9"/>
    <dgm:cxn modelId="{74C22A2E-73FB-471B-A62B-846D61E1B9CF}" type="presParOf" srcId="{B777783A-83DE-4D21-90C5-93EAE687AA47}" destId="{865162D8-BAF2-43A3-A0EC-6FB5C74C1DD9}" srcOrd="7" destOrd="0" presId="urn:microsoft.com/office/officeart/2005/8/layout/hList9"/>
    <dgm:cxn modelId="{7CB69A0F-1837-4624-8ADF-1C5EEF3E01B9}" type="presParOf" srcId="{B777783A-83DE-4D21-90C5-93EAE687AA47}" destId="{2D3BEC44-5F3F-43BF-BE1B-8FEB499DDB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98C145-0CE7-449E-A54F-5335E3E6938B}" type="doc">
      <dgm:prSet loTypeId="urn:microsoft.com/office/officeart/2005/8/layout/b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E9AB822-28EE-48C3-8213-924B6CFBFDCF}">
      <dgm:prSet phldrT="[Text]"/>
      <dgm:spPr/>
      <dgm:t>
        <a:bodyPr/>
        <a:lstStyle/>
        <a:p>
          <a:r>
            <a:rPr lang="zh-CN" altLang="en-US" dirty="0"/>
            <a:t>第三方平台</a:t>
          </a:r>
          <a:endParaRPr lang="en-US" dirty="0"/>
        </a:p>
      </dgm:t>
    </dgm:pt>
    <dgm:pt modelId="{0798CA51-971B-4B4F-9A32-D5FEDA78181B}" type="parTrans" cxnId="{77D79FAF-BF6D-410F-8CA0-176535A1F101}">
      <dgm:prSet/>
      <dgm:spPr/>
      <dgm:t>
        <a:bodyPr/>
        <a:lstStyle/>
        <a:p>
          <a:endParaRPr lang="en-US"/>
        </a:p>
      </dgm:t>
    </dgm:pt>
    <dgm:pt modelId="{B518F401-6888-4444-8CC0-99E2238C738D}" type="sibTrans" cxnId="{77D79FAF-BF6D-410F-8CA0-176535A1F101}">
      <dgm:prSet/>
      <dgm:spPr/>
      <dgm:t>
        <a:bodyPr/>
        <a:lstStyle/>
        <a:p>
          <a:endParaRPr lang="en-US"/>
        </a:p>
      </dgm:t>
    </dgm:pt>
    <dgm:pt modelId="{B407BCE8-7586-4875-B041-F8D4697C1D44}">
      <dgm:prSet phldrT="[Text]"/>
      <dgm:spPr/>
      <dgm:t>
        <a:bodyPr/>
        <a:lstStyle/>
        <a:p>
          <a:r>
            <a:rPr lang="zh-CN" altLang="en-US" dirty="0"/>
            <a:t>元宇宙平台</a:t>
          </a:r>
          <a:endParaRPr lang="en-US" dirty="0"/>
        </a:p>
      </dgm:t>
    </dgm:pt>
    <dgm:pt modelId="{4371540C-5D54-4ADD-A48C-BBC0030EAA11}" type="parTrans" cxnId="{9E95500E-6737-458A-916B-F909D4FD9BA6}">
      <dgm:prSet/>
      <dgm:spPr/>
      <dgm:t>
        <a:bodyPr/>
        <a:lstStyle/>
        <a:p>
          <a:endParaRPr lang="en-US"/>
        </a:p>
      </dgm:t>
    </dgm:pt>
    <dgm:pt modelId="{E484CE63-3933-44BD-ABB0-DF6EEED1AAEC}" type="sibTrans" cxnId="{9E95500E-6737-458A-916B-F909D4FD9BA6}">
      <dgm:prSet/>
      <dgm:spPr/>
      <dgm:t>
        <a:bodyPr/>
        <a:lstStyle/>
        <a:p>
          <a:endParaRPr lang="en-US"/>
        </a:p>
      </dgm:t>
    </dgm:pt>
    <dgm:pt modelId="{FD07E6A2-A65B-48B1-9E00-3B3C05A5B979}" type="pres">
      <dgm:prSet presAssocID="{F898C145-0CE7-449E-A54F-5335E3E6938B}" presName="diagram" presStyleCnt="0">
        <dgm:presLayoutVars>
          <dgm:dir/>
          <dgm:animLvl val="lvl"/>
          <dgm:resizeHandles val="exact"/>
        </dgm:presLayoutVars>
      </dgm:prSet>
      <dgm:spPr/>
    </dgm:pt>
    <dgm:pt modelId="{D1A9AD13-24C1-4F3B-B1C2-27B4D9A4036F}" type="pres">
      <dgm:prSet presAssocID="{BE9AB822-28EE-48C3-8213-924B6CFBFDCF}" presName="compNode" presStyleCnt="0"/>
      <dgm:spPr/>
    </dgm:pt>
    <dgm:pt modelId="{5B3662E1-D5BC-49A2-B5EC-1728F65B9174}" type="pres">
      <dgm:prSet presAssocID="{BE9AB822-28EE-48C3-8213-924B6CFBFDCF}" presName="childRect" presStyleLbl="bgAcc1" presStyleIdx="0" presStyleCnt="2">
        <dgm:presLayoutVars>
          <dgm:bulletEnabled val="1"/>
        </dgm:presLayoutVars>
      </dgm:prSet>
      <dgm:spPr/>
    </dgm:pt>
    <dgm:pt modelId="{7793FB17-EB64-4707-BADF-7C271EE5681C}" type="pres">
      <dgm:prSet presAssocID="{BE9AB822-28EE-48C3-8213-924B6CFBFDC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455D39D-882E-4277-B04A-52BBECDC31F7}" type="pres">
      <dgm:prSet presAssocID="{BE9AB822-28EE-48C3-8213-924B6CFBFDCF}" presName="parentRect" presStyleLbl="alignNode1" presStyleIdx="0" presStyleCnt="2"/>
      <dgm:spPr/>
    </dgm:pt>
    <dgm:pt modelId="{4EF2E6B3-E3DE-468C-BBBC-893707D24F0F}" type="pres">
      <dgm:prSet presAssocID="{BE9AB822-28EE-48C3-8213-924B6CFBFDCF}" presName="adorn" presStyleLbl="fgAccFollowNode1" presStyleIdx="0" presStyleCnt="2"/>
      <dgm:spPr/>
    </dgm:pt>
    <dgm:pt modelId="{4AF59B96-5374-46DB-B74D-ACA697FA0B22}" type="pres">
      <dgm:prSet presAssocID="{B518F401-6888-4444-8CC0-99E2238C738D}" presName="sibTrans" presStyleLbl="sibTrans2D1" presStyleIdx="0" presStyleCnt="0"/>
      <dgm:spPr/>
    </dgm:pt>
    <dgm:pt modelId="{E1D9E377-AEF6-4AAC-847C-DAB1193D6C42}" type="pres">
      <dgm:prSet presAssocID="{B407BCE8-7586-4875-B041-F8D4697C1D44}" presName="compNode" presStyleCnt="0"/>
      <dgm:spPr/>
    </dgm:pt>
    <dgm:pt modelId="{7B910553-C932-4D6B-A2BA-BF11ECC4122F}" type="pres">
      <dgm:prSet presAssocID="{B407BCE8-7586-4875-B041-F8D4697C1D44}" presName="childRect" presStyleLbl="bgAcc1" presStyleIdx="1" presStyleCnt="2">
        <dgm:presLayoutVars>
          <dgm:bulletEnabled val="1"/>
        </dgm:presLayoutVars>
      </dgm:prSet>
      <dgm:spPr/>
    </dgm:pt>
    <dgm:pt modelId="{B2DDF621-4580-4E8C-8DEC-4850F073CD2E}" type="pres">
      <dgm:prSet presAssocID="{B407BCE8-7586-4875-B041-F8D4697C1D4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5D2DF9-C6D3-4730-921B-A60E947EB144}" type="pres">
      <dgm:prSet presAssocID="{B407BCE8-7586-4875-B041-F8D4697C1D44}" presName="parentRect" presStyleLbl="alignNode1" presStyleIdx="1" presStyleCnt="2"/>
      <dgm:spPr/>
    </dgm:pt>
    <dgm:pt modelId="{CDF41E8F-D0B2-4AD7-90E2-760EA5D89067}" type="pres">
      <dgm:prSet presAssocID="{B407BCE8-7586-4875-B041-F8D4697C1D44}" presName="adorn" presStyleLbl="fgAccFollowNode1" presStyleIdx="1" presStyleCnt="2"/>
      <dgm:spPr/>
    </dgm:pt>
  </dgm:ptLst>
  <dgm:cxnLst>
    <dgm:cxn modelId="{88C9A608-9670-4F68-83D6-1DAA18F6F291}" type="presOf" srcId="{B407BCE8-7586-4875-B041-F8D4697C1D44}" destId="{9E5D2DF9-C6D3-4730-921B-A60E947EB144}" srcOrd="1" destOrd="0" presId="urn:microsoft.com/office/officeart/2005/8/layout/bList2"/>
    <dgm:cxn modelId="{9E95500E-6737-458A-916B-F909D4FD9BA6}" srcId="{F898C145-0CE7-449E-A54F-5335E3E6938B}" destId="{B407BCE8-7586-4875-B041-F8D4697C1D44}" srcOrd="1" destOrd="0" parTransId="{4371540C-5D54-4ADD-A48C-BBC0030EAA11}" sibTransId="{E484CE63-3933-44BD-ABB0-DF6EEED1AAEC}"/>
    <dgm:cxn modelId="{1920900F-0931-43CC-8125-B2D92DD30139}" type="presOf" srcId="{F898C145-0CE7-449E-A54F-5335E3E6938B}" destId="{FD07E6A2-A65B-48B1-9E00-3B3C05A5B979}" srcOrd="0" destOrd="0" presId="urn:microsoft.com/office/officeart/2005/8/layout/bList2"/>
    <dgm:cxn modelId="{F38F1847-DB46-4E18-AB10-575AEF6314DF}" type="presOf" srcId="{BE9AB822-28EE-48C3-8213-924B6CFBFDCF}" destId="{5455D39D-882E-4277-B04A-52BBECDC31F7}" srcOrd="1" destOrd="0" presId="urn:microsoft.com/office/officeart/2005/8/layout/bList2"/>
    <dgm:cxn modelId="{4C61C081-F053-4EF2-B984-2808494D7A3F}" type="presOf" srcId="{BE9AB822-28EE-48C3-8213-924B6CFBFDCF}" destId="{7793FB17-EB64-4707-BADF-7C271EE5681C}" srcOrd="0" destOrd="0" presId="urn:microsoft.com/office/officeart/2005/8/layout/bList2"/>
    <dgm:cxn modelId="{77D79FAF-BF6D-410F-8CA0-176535A1F101}" srcId="{F898C145-0CE7-449E-A54F-5335E3E6938B}" destId="{BE9AB822-28EE-48C3-8213-924B6CFBFDCF}" srcOrd="0" destOrd="0" parTransId="{0798CA51-971B-4B4F-9A32-D5FEDA78181B}" sibTransId="{B518F401-6888-4444-8CC0-99E2238C738D}"/>
    <dgm:cxn modelId="{E25B28C6-F108-4681-914F-4F47854E9DE3}" type="presOf" srcId="{B518F401-6888-4444-8CC0-99E2238C738D}" destId="{4AF59B96-5374-46DB-B74D-ACA697FA0B22}" srcOrd="0" destOrd="0" presId="urn:microsoft.com/office/officeart/2005/8/layout/bList2"/>
    <dgm:cxn modelId="{D11ADED5-A434-48FE-82BD-1364FE6A62A9}" type="presOf" srcId="{B407BCE8-7586-4875-B041-F8D4697C1D44}" destId="{B2DDF621-4580-4E8C-8DEC-4850F073CD2E}" srcOrd="0" destOrd="0" presId="urn:microsoft.com/office/officeart/2005/8/layout/bList2"/>
    <dgm:cxn modelId="{4ABBD440-FAE7-4D3A-86E8-54865A9A986A}" type="presParOf" srcId="{FD07E6A2-A65B-48B1-9E00-3B3C05A5B979}" destId="{D1A9AD13-24C1-4F3B-B1C2-27B4D9A4036F}" srcOrd="0" destOrd="0" presId="urn:microsoft.com/office/officeart/2005/8/layout/bList2"/>
    <dgm:cxn modelId="{0C588BFF-5924-47A8-94E0-0D143AFE97A2}" type="presParOf" srcId="{D1A9AD13-24C1-4F3B-B1C2-27B4D9A4036F}" destId="{5B3662E1-D5BC-49A2-B5EC-1728F65B9174}" srcOrd="0" destOrd="0" presId="urn:microsoft.com/office/officeart/2005/8/layout/bList2"/>
    <dgm:cxn modelId="{A967D0D3-7E24-4E3B-AFA4-622A16A12FE1}" type="presParOf" srcId="{D1A9AD13-24C1-4F3B-B1C2-27B4D9A4036F}" destId="{7793FB17-EB64-4707-BADF-7C271EE5681C}" srcOrd="1" destOrd="0" presId="urn:microsoft.com/office/officeart/2005/8/layout/bList2"/>
    <dgm:cxn modelId="{F8D0046D-A8A5-4C73-A1BA-46204AAE80D2}" type="presParOf" srcId="{D1A9AD13-24C1-4F3B-B1C2-27B4D9A4036F}" destId="{5455D39D-882E-4277-B04A-52BBECDC31F7}" srcOrd="2" destOrd="0" presId="urn:microsoft.com/office/officeart/2005/8/layout/bList2"/>
    <dgm:cxn modelId="{57838DD6-FCD1-492A-8260-D1D867465830}" type="presParOf" srcId="{D1A9AD13-24C1-4F3B-B1C2-27B4D9A4036F}" destId="{4EF2E6B3-E3DE-468C-BBBC-893707D24F0F}" srcOrd="3" destOrd="0" presId="urn:microsoft.com/office/officeart/2005/8/layout/bList2"/>
    <dgm:cxn modelId="{461CB1F9-62FA-49AD-B9E9-778BF11C4C9F}" type="presParOf" srcId="{FD07E6A2-A65B-48B1-9E00-3B3C05A5B979}" destId="{4AF59B96-5374-46DB-B74D-ACA697FA0B22}" srcOrd="1" destOrd="0" presId="urn:microsoft.com/office/officeart/2005/8/layout/bList2"/>
    <dgm:cxn modelId="{E33AFC5E-62FF-4CD2-9BD3-548C9BA974F9}" type="presParOf" srcId="{FD07E6A2-A65B-48B1-9E00-3B3C05A5B979}" destId="{E1D9E377-AEF6-4AAC-847C-DAB1193D6C42}" srcOrd="2" destOrd="0" presId="urn:microsoft.com/office/officeart/2005/8/layout/bList2"/>
    <dgm:cxn modelId="{292472D5-6A8E-4945-8A5D-286AD7BBAA64}" type="presParOf" srcId="{E1D9E377-AEF6-4AAC-847C-DAB1193D6C42}" destId="{7B910553-C932-4D6B-A2BA-BF11ECC4122F}" srcOrd="0" destOrd="0" presId="urn:microsoft.com/office/officeart/2005/8/layout/bList2"/>
    <dgm:cxn modelId="{65DE6B75-B971-402C-8B59-C063AB2F8792}" type="presParOf" srcId="{E1D9E377-AEF6-4AAC-847C-DAB1193D6C42}" destId="{B2DDF621-4580-4E8C-8DEC-4850F073CD2E}" srcOrd="1" destOrd="0" presId="urn:microsoft.com/office/officeart/2005/8/layout/bList2"/>
    <dgm:cxn modelId="{948C39C4-0A84-4CF8-9B03-1CDC4C38E4E9}" type="presParOf" srcId="{E1D9E377-AEF6-4AAC-847C-DAB1193D6C42}" destId="{9E5D2DF9-C6D3-4730-921B-A60E947EB144}" srcOrd="2" destOrd="0" presId="urn:microsoft.com/office/officeart/2005/8/layout/bList2"/>
    <dgm:cxn modelId="{420E46DA-C047-4223-8CDF-832B19861C06}" type="presParOf" srcId="{E1D9E377-AEF6-4AAC-847C-DAB1193D6C42}" destId="{CDF41E8F-D0B2-4AD7-90E2-760EA5D8906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A1C34-1B5B-4D95-9382-4ACE61B95FE4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1005356-AF38-4285-9292-C02029565C68}">
      <dgm:prSet phldrT="[Text]" custT="1"/>
      <dgm:spPr/>
      <dgm:t>
        <a:bodyPr anchor="b"/>
        <a:lstStyle/>
        <a:p>
          <a:r>
            <a:rPr lang="zh-CN" altLang="en-US" sz="1600" dirty="0">
              <a:latin typeface="+mn-ea"/>
              <a:ea typeface="+mn-ea"/>
            </a:rPr>
            <a:t>元宇宙服务器</a:t>
          </a:r>
          <a:endParaRPr lang="en-US" sz="1600" dirty="0">
            <a:latin typeface="+mn-ea"/>
            <a:ea typeface="+mn-ea"/>
          </a:endParaRPr>
        </a:p>
      </dgm:t>
    </dgm:pt>
    <dgm:pt modelId="{F8EAF170-5FD9-4232-AB34-F994B1BAFD7E}" type="par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8B4D36DE-7D2F-4B00-8AF9-34645016754C}" type="sibTrans" cxnId="{31968741-B95D-42EE-8B9F-8D0233D6E37E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7F4D300-2439-4C02-A47B-F8C7C650C66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35115C52-9D26-4E7D-ACC3-5A0BBDBBD7DB}" type="par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469012E-7221-47BE-BF09-0DD2834AF775}" type="sibTrans" cxnId="{2C00C6CB-ABD1-4B22-A0AB-35138838A2F7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74D5A47-6623-4221-BB87-77054F86F229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代理服务器</a:t>
          </a:r>
          <a:endParaRPr lang="en-US" sz="1600" dirty="0">
            <a:latin typeface="+mn-ea"/>
            <a:ea typeface="+mn-ea"/>
          </a:endParaRPr>
        </a:p>
      </dgm:t>
    </dgm:pt>
    <dgm:pt modelId="{9B555F16-3868-4734-87A3-1A915DE3BE2E}" type="par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A959A76-5E1A-48D3-84C8-9B308D507752}" type="sibTrans" cxnId="{F1DA6FD1-9DCB-4CFB-916C-5F4217E14842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69470C2B-7AA5-4908-BEC9-FB9559405559}">
      <dgm:prSet phldrT="[Text]" custT="1"/>
      <dgm:spPr/>
      <dgm:t>
        <a:bodyPr anchor="ctr"/>
        <a:lstStyle/>
        <a:p>
          <a:r>
            <a:rPr lang="zh-CN" altLang="en-US" sz="1600" dirty="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07BA783B-FF12-497A-9D2F-65C07C76FEE1}" type="parTrans" cxnId="{6B6806DB-5051-4281-8064-22ECEE36CA64}">
      <dgm:prSet/>
      <dgm:spPr/>
      <dgm:t>
        <a:bodyPr/>
        <a:lstStyle/>
        <a:p>
          <a:endParaRPr lang="en-US"/>
        </a:p>
      </dgm:t>
    </dgm:pt>
    <dgm:pt modelId="{9CCEBFB7-058A-46F7-B084-C4052C38B2E2}" type="sibTrans" cxnId="{6B6806DB-5051-4281-8064-22ECEE36CA64}">
      <dgm:prSet/>
      <dgm:spPr/>
      <dgm:t>
        <a:bodyPr/>
        <a:lstStyle/>
        <a:p>
          <a:endParaRPr lang="en-US"/>
        </a:p>
      </dgm:t>
    </dgm:pt>
    <dgm:pt modelId="{1402EEE0-7666-4B8E-90CA-6FD4233C7799}">
      <dgm:prSet phldrT="[Text]" custT="1"/>
      <dgm:spPr/>
      <dgm:t>
        <a:bodyPr anchor="ctr"/>
        <a:lstStyle/>
        <a:p>
          <a:r>
            <a:rPr lang="zh-CN" altLang="en-US" sz="1600">
              <a:latin typeface="+mn-ea"/>
              <a:ea typeface="+mn-ea"/>
            </a:rPr>
            <a:t>边缘端</a:t>
          </a:r>
          <a:endParaRPr lang="en-US" sz="1600" dirty="0">
            <a:latin typeface="+mn-ea"/>
            <a:ea typeface="+mn-ea"/>
          </a:endParaRPr>
        </a:p>
      </dgm:t>
    </dgm:pt>
    <dgm:pt modelId="{8D94A6EE-C376-49AB-AAA5-EB567D04E74A}" type="parTrans" cxnId="{2431C3D8-757D-459F-A34F-52C91A33A36F}">
      <dgm:prSet/>
      <dgm:spPr/>
      <dgm:t>
        <a:bodyPr/>
        <a:lstStyle/>
        <a:p>
          <a:endParaRPr lang="en-US"/>
        </a:p>
      </dgm:t>
    </dgm:pt>
    <dgm:pt modelId="{59E7EF61-AD6B-4EE7-BADB-75756F89B265}" type="sibTrans" cxnId="{2431C3D8-757D-459F-A34F-52C91A33A36F}">
      <dgm:prSet/>
      <dgm:spPr/>
      <dgm:t>
        <a:bodyPr/>
        <a:lstStyle/>
        <a:p>
          <a:endParaRPr lang="en-US"/>
        </a:p>
      </dgm:t>
    </dgm:pt>
    <dgm:pt modelId="{8FFC710B-47D1-4E26-8EAB-7E1719AFD325}" type="pres">
      <dgm:prSet presAssocID="{8DBA1C34-1B5B-4D95-9382-4ACE61B95FE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54A4F70-0012-4E7D-90C1-39C14E5F78E4}" type="pres">
      <dgm:prSet presAssocID="{8DBA1C34-1B5B-4D95-9382-4ACE61B95FE4}" presName="hierFlow" presStyleCnt="0"/>
      <dgm:spPr/>
    </dgm:pt>
    <dgm:pt modelId="{1D8A2F68-2B14-4358-AF5E-136583BD520B}" type="pres">
      <dgm:prSet presAssocID="{8DBA1C34-1B5B-4D95-9382-4ACE61B95FE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DB7C039-8BAA-428C-9625-909AB603032D}" type="pres">
      <dgm:prSet presAssocID="{21005356-AF38-4285-9292-C02029565C68}" presName="Name14" presStyleCnt="0"/>
      <dgm:spPr/>
    </dgm:pt>
    <dgm:pt modelId="{047FE8B3-66C7-4FE6-8E1D-D5C68695858C}" type="pres">
      <dgm:prSet presAssocID="{21005356-AF38-4285-9292-C02029565C68}" presName="level1Shape" presStyleLbl="node0" presStyleIdx="0" presStyleCnt="1" custScaleX="107069" custScaleY="90357" custLinFactNeighborY="-31580">
        <dgm:presLayoutVars>
          <dgm:chPref val="3"/>
        </dgm:presLayoutVars>
      </dgm:prSet>
      <dgm:spPr/>
    </dgm:pt>
    <dgm:pt modelId="{B1CC55D6-E5EE-4D1A-8908-7B9A6BCDCC89}" type="pres">
      <dgm:prSet presAssocID="{21005356-AF38-4285-9292-C02029565C68}" presName="hierChild2" presStyleCnt="0"/>
      <dgm:spPr/>
    </dgm:pt>
    <dgm:pt modelId="{0716BCFA-6ADE-4BF7-A67A-A94C4282352B}" type="pres">
      <dgm:prSet presAssocID="{9B555F16-3868-4734-87A3-1A915DE3BE2E}" presName="Name19" presStyleLbl="parChTrans1D2" presStyleIdx="0" presStyleCnt="1"/>
      <dgm:spPr/>
    </dgm:pt>
    <dgm:pt modelId="{A0EA28E3-82E4-4229-B782-65A048202CAD}" type="pres">
      <dgm:prSet presAssocID="{F74D5A47-6623-4221-BB87-77054F86F229}" presName="Name21" presStyleCnt="0"/>
      <dgm:spPr/>
    </dgm:pt>
    <dgm:pt modelId="{0DF8EB25-7DC2-4924-9DE2-7E09CCD2D4A6}" type="pres">
      <dgm:prSet presAssocID="{F74D5A47-6623-4221-BB87-77054F86F229}" presName="level2Shape" presStyleLbl="node2" presStyleIdx="0" presStyleCnt="1" custScaleX="107763" custScaleY="38275" custLinFactNeighborX="1217" custLinFactNeighborY="-51454"/>
      <dgm:spPr/>
    </dgm:pt>
    <dgm:pt modelId="{BE9D8296-C0E5-4610-A6EC-48ACC142F6E0}" type="pres">
      <dgm:prSet presAssocID="{F74D5A47-6623-4221-BB87-77054F86F229}" presName="hierChild3" presStyleCnt="0"/>
      <dgm:spPr/>
    </dgm:pt>
    <dgm:pt modelId="{826FCAA9-F5C9-450A-9692-47368ED84B24}" type="pres">
      <dgm:prSet presAssocID="{35115C52-9D26-4E7D-ACC3-5A0BBDBBD7DB}" presName="Name19" presStyleLbl="parChTrans1D3" presStyleIdx="0" presStyleCnt="3"/>
      <dgm:spPr/>
    </dgm:pt>
    <dgm:pt modelId="{406A5060-7CB5-41D4-8A66-D99EB9725295}" type="pres">
      <dgm:prSet presAssocID="{47F4D300-2439-4C02-A47B-F8C7C650C669}" presName="Name21" presStyleCnt="0"/>
      <dgm:spPr/>
    </dgm:pt>
    <dgm:pt modelId="{EB1670A6-764D-44E8-92BC-BA10383BA5EB}" type="pres">
      <dgm:prSet presAssocID="{47F4D300-2439-4C02-A47B-F8C7C650C669}" presName="level2Shape" presStyleLbl="node3" presStyleIdx="0" presStyleCnt="3" custScaleX="69683" custScaleY="47317" custLinFactNeighborY="7860"/>
      <dgm:spPr/>
    </dgm:pt>
    <dgm:pt modelId="{10976D2A-1138-4B0D-9A09-A53C85A2B49D}" type="pres">
      <dgm:prSet presAssocID="{47F4D300-2439-4C02-A47B-F8C7C650C669}" presName="hierChild3" presStyleCnt="0"/>
      <dgm:spPr/>
    </dgm:pt>
    <dgm:pt modelId="{D076A477-F77B-47D8-8778-ABE243767693}" type="pres">
      <dgm:prSet presAssocID="{07BA783B-FF12-497A-9D2F-65C07C76FEE1}" presName="Name19" presStyleLbl="parChTrans1D3" presStyleIdx="1" presStyleCnt="3"/>
      <dgm:spPr/>
    </dgm:pt>
    <dgm:pt modelId="{D21CC793-5957-4E3C-B65E-65F6289BB66A}" type="pres">
      <dgm:prSet presAssocID="{69470C2B-7AA5-4908-BEC9-FB9559405559}" presName="Name21" presStyleCnt="0"/>
      <dgm:spPr/>
    </dgm:pt>
    <dgm:pt modelId="{0D7D27FA-6788-4DFA-B9EE-20F35B6FA0BF}" type="pres">
      <dgm:prSet presAssocID="{69470C2B-7AA5-4908-BEC9-FB9559405559}" presName="level2Shape" presStyleLbl="node3" presStyleIdx="1" presStyleCnt="3" custScaleX="69683" custScaleY="47457" custLinFactNeighborY="7860"/>
      <dgm:spPr/>
    </dgm:pt>
    <dgm:pt modelId="{205DD331-205F-49AF-B5AD-6EDD311FA518}" type="pres">
      <dgm:prSet presAssocID="{69470C2B-7AA5-4908-BEC9-FB9559405559}" presName="hierChild3" presStyleCnt="0"/>
      <dgm:spPr/>
    </dgm:pt>
    <dgm:pt modelId="{32DFDA32-77CF-4FB6-BC61-83833104925E}" type="pres">
      <dgm:prSet presAssocID="{8D94A6EE-C376-49AB-AAA5-EB567D04E74A}" presName="Name19" presStyleLbl="parChTrans1D3" presStyleIdx="2" presStyleCnt="3"/>
      <dgm:spPr/>
    </dgm:pt>
    <dgm:pt modelId="{4C99B655-F0F8-42D7-BC77-FA1BDC1085EE}" type="pres">
      <dgm:prSet presAssocID="{1402EEE0-7666-4B8E-90CA-6FD4233C7799}" presName="Name21" presStyleCnt="0"/>
      <dgm:spPr/>
    </dgm:pt>
    <dgm:pt modelId="{E4A4F54E-45AF-43F9-8A16-463A29666C19}" type="pres">
      <dgm:prSet presAssocID="{1402EEE0-7666-4B8E-90CA-6FD4233C7799}" presName="level2Shape" presStyleLbl="node3" presStyleIdx="2" presStyleCnt="3" custScaleX="69683" custScaleY="47457" custLinFactNeighborY="7860"/>
      <dgm:spPr/>
    </dgm:pt>
    <dgm:pt modelId="{80A6B697-AB7A-4D34-9D4E-CC40E0C34A1E}" type="pres">
      <dgm:prSet presAssocID="{1402EEE0-7666-4B8E-90CA-6FD4233C7799}" presName="hierChild3" presStyleCnt="0"/>
      <dgm:spPr/>
    </dgm:pt>
    <dgm:pt modelId="{FA5C6445-4312-4E5E-9133-20CAE3A71C2C}" type="pres">
      <dgm:prSet presAssocID="{8DBA1C34-1B5B-4D95-9382-4ACE61B95FE4}" presName="bgShapesFlow" presStyleCnt="0"/>
      <dgm:spPr/>
    </dgm:pt>
  </dgm:ptLst>
  <dgm:cxnLst>
    <dgm:cxn modelId="{15A9160D-97AB-4123-A4FB-9B5A79673B17}" type="presOf" srcId="{1402EEE0-7666-4B8E-90CA-6FD4233C7799}" destId="{E4A4F54E-45AF-43F9-8A16-463A29666C19}" srcOrd="0" destOrd="0" presId="urn:microsoft.com/office/officeart/2005/8/layout/hierarchy6"/>
    <dgm:cxn modelId="{31968741-B95D-42EE-8B9F-8D0233D6E37E}" srcId="{8DBA1C34-1B5B-4D95-9382-4ACE61B95FE4}" destId="{21005356-AF38-4285-9292-C02029565C68}" srcOrd="0" destOrd="0" parTransId="{F8EAF170-5FD9-4232-AB34-F994B1BAFD7E}" sibTransId="{8B4D36DE-7D2F-4B00-8AF9-34645016754C}"/>
    <dgm:cxn modelId="{41CC3C50-5DC2-4B44-A3A9-31AEA21EA09F}" type="presOf" srcId="{9B555F16-3868-4734-87A3-1A915DE3BE2E}" destId="{0716BCFA-6ADE-4BF7-A67A-A94C4282352B}" srcOrd="0" destOrd="0" presId="urn:microsoft.com/office/officeart/2005/8/layout/hierarchy6"/>
    <dgm:cxn modelId="{DD98A751-2B50-4A39-8A55-C04D11C3D913}" type="presOf" srcId="{8D94A6EE-C376-49AB-AAA5-EB567D04E74A}" destId="{32DFDA32-77CF-4FB6-BC61-83833104925E}" srcOrd="0" destOrd="0" presId="urn:microsoft.com/office/officeart/2005/8/layout/hierarchy6"/>
    <dgm:cxn modelId="{3DBBA57D-5A2A-49D2-97C2-EA5D7363526C}" type="presOf" srcId="{69470C2B-7AA5-4908-BEC9-FB9559405559}" destId="{0D7D27FA-6788-4DFA-B9EE-20F35B6FA0BF}" srcOrd="0" destOrd="0" presId="urn:microsoft.com/office/officeart/2005/8/layout/hierarchy6"/>
    <dgm:cxn modelId="{F51AB0AD-56DB-4C1B-B7ED-DA5F6855F1AA}" type="presOf" srcId="{21005356-AF38-4285-9292-C02029565C68}" destId="{047FE8B3-66C7-4FE6-8E1D-D5C68695858C}" srcOrd="0" destOrd="0" presId="urn:microsoft.com/office/officeart/2005/8/layout/hierarchy6"/>
    <dgm:cxn modelId="{D834B2C4-5EA6-450E-BC23-5EAF2CE2DFA3}" type="presOf" srcId="{F74D5A47-6623-4221-BB87-77054F86F229}" destId="{0DF8EB25-7DC2-4924-9DE2-7E09CCD2D4A6}" srcOrd="0" destOrd="0" presId="urn:microsoft.com/office/officeart/2005/8/layout/hierarchy6"/>
    <dgm:cxn modelId="{097C06C8-AC89-4084-82B2-8D06CF171AA1}" type="presOf" srcId="{07BA783B-FF12-497A-9D2F-65C07C76FEE1}" destId="{D076A477-F77B-47D8-8778-ABE243767693}" srcOrd="0" destOrd="0" presId="urn:microsoft.com/office/officeart/2005/8/layout/hierarchy6"/>
    <dgm:cxn modelId="{2C00C6CB-ABD1-4B22-A0AB-35138838A2F7}" srcId="{F74D5A47-6623-4221-BB87-77054F86F229}" destId="{47F4D300-2439-4C02-A47B-F8C7C650C669}" srcOrd="0" destOrd="0" parTransId="{35115C52-9D26-4E7D-ACC3-5A0BBDBBD7DB}" sibTransId="{D469012E-7221-47BE-BF09-0DD2834AF775}"/>
    <dgm:cxn modelId="{F1DA6FD1-9DCB-4CFB-916C-5F4217E14842}" srcId="{21005356-AF38-4285-9292-C02029565C68}" destId="{F74D5A47-6623-4221-BB87-77054F86F229}" srcOrd="0" destOrd="0" parTransId="{9B555F16-3868-4734-87A3-1A915DE3BE2E}" sibTransId="{2A959A76-5E1A-48D3-84C8-9B308D507752}"/>
    <dgm:cxn modelId="{4BA338D4-A845-4F7D-8363-75B3C1F7ED68}" type="presOf" srcId="{8DBA1C34-1B5B-4D95-9382-4ACE61B95FE4}" destId="{8FFC710B-47D1-4E26-8EAB-7E1719AFD325}" srcOrd="0" destOrd="0" presId="urn:microsoft.com/office/officeart/2005/8/layout/hierarchy6"/>
    <dgm:cxn modelId="{D9F9D1D6-B044-412A-B0DB-A06886C4E9B0}" type="presOf" srcId="{35115C52-9D26-4E7D-ACC3-5A0BBDBBD7DB}" destId="{826FCAA9-F5C9-450A-9692-47368ED84B24}" srcOrd="0" destOrd="0" presId="urn:microsoft.com/office/officeart/2005/8/layout/hierarchy6"/>
    <dgm:cxn modelId="{2431C3D8-757D-459F-A34F-52C91A33A36F}" srcId="{F74D5A47-6623-4221-BB87-77054F86F229}" destId="{1402EEE0-7666-4B8E-90CA-6FD4233C7799}" srcOrd="2" destOrd="0" parTransId="{8D94A6EE-C376-49AB-AAA5-EB567D04E74A}" sibTransId="{59E7EF61-AD6B-4EE7-BADB-75756F89B265}"/>
    <dgm:cxn modelId="{6B6806DB-5051-4281-8064-22ECEE36CA64}" srcId="{F74D5A47-6623-4221-BB87-77054F86F229}" destId="{69470C2B-7AA5-4908-BEC9-FB9559405559}" srcOrd="1" destOrd="0" parTransId="{07BA783B-FF12-497A-9D2F-65C07C76FEE1}" sibTransId="{9CCEBFB7-058A-46F7-B084-C4052C38B2E2}"/>
    <dgm:cxn modelId="{2E5510EF-FA08-439C-8209-67531D6F43AF}" type="presOf" srcId="{47F4D300-2439-4C02-A47B-F8C7C650C669}" destId="{EB1670A6-764D-44E8-92BC-BA10383BA5EB}" srcOrd="0" destOrd="0" presId="urn:microsoft.com/office/officeart/2005/8/layout/hierarchy6"/>
    <dgm:cxn modelId="{D7198492-FC2C-4ADD-88A8-BF4FB163499C}" type="presParOf" srcId="{8FFC710B-47D1-4E26-8EAB-7E1719AFD325}" destId="{954A4F70-0012-4E7D-90C1-39C14E5F78E4}" srcOrd="0" destOrd="0" presId="urn:microsoft.com/office/officeart/2005/8/layout/hierarchy6"/>
    <dgm:cxn modelId="{265388B4-13AB-4838-88C2-C1F387B0902D}" type="presParOf" srcId="{954A4F70-0012-4E7D-90C1-39C14E5F78E4}" destId="{1D8A2F68-2B14-4358-AF5E-136583BD520B}" srcOrd="0" destOrd="0" presId="urn:microsoft.com/office/officeart/2005/8/layout/hierarchy6"/>
    <dgm:cxn modelId="{2ED84976-1DB4-4596-B080-233BF9562F97}" type="presParOf" srcId="{1D8A2F68-2B14-4358-AF5E-136583BD520B}" destId="{9DB7C039-8BAA-428C-9625-909AB603032D}" srcOrd="0" destOrd="0" presId="urn:microsoft.com/office/officeart/2005/8/layout/hierarchy6"/>
    <dgm:cxn modelId="{0C5B3C45-B3E4-4649-8879-34BA7444826A}" type="presParOf" srcId="{9DB7C039-8BAA-428C-9625-909AB603032D}" destId="{047FE8B3-66C7-4FE6-8E1D-D5C68695858C}" srcOrd="0" destOrd="0" presId="urn:microsoft.com/office/officeart/2005/8/layout/hierarchy6"/>
    <dgm:cxn modelId="{869B49B8-4263-40D6-A5D6-822281A1662B}" type="presParOf" srcId="{9DB7C039-8BAA-428C-9625-909AB603032D}" destId="{B1CC55D6-E5EE-4D1A-8908-7B9A6BCDCC89}" srcOrd="1" destOrd="0" presId="urn:microsoft.com/office/officeart/2005/8/layout/hierarchy6"/>
    <dgm:cxn modelId="{9AEBDFC7-D09E-42A4-8F4A-5CFAD2EB18A0}" type="presParOf" srcId="{B1CC55D6-E5EE-4D1A-8908-7B9A6BCDCC89}" destId="{0716BCFA-6ADE-4BF7-A67A-A94C4282352B}" srcOrd="0" destOrd="0" presId="urn:microsoft.com/office/officeart/2005/8/layout/hierarchy6"/>
    <dgm:cxn modelId="{B1A22473-1B84-4653-AA1E-1BCD8138E7CA}" type="presParOf" srcId="{B1CC55D6-E5EE-4D1A-8908-7B9A6BCDCC89}" destId="{A0EA28E3-82E4-4229-B782-65A048202CAD}" srcOrd="1" destOrd="0" presId="urn:microsoft.com/office/officeart/2005/8/layout/hierarchy6"/>
    <dgm:cxn modelId="{2179D5BC-780A-4276-8D91-7E43C1662636}" type="presParOf" srcId="{A0EA28E3-82E4-4229-B782-65A048202CAD}" destId="{0DF8EB25-7DC2-4924-9DE2-7E09CCD2D4A6}" srcOrd="0" destOrd="0" presId="urn:microsoft.com/office/officeart/2005/8/layout/hierarchy6"/>
    <dgm:cxn modelId="{14D05A40-FA59-40B4-94F1-821EF990674D}" type="presParOf" srcId="{A0EA28E3-82E4-4229-B782-65A048202CAD}" destId="{BE9D8296-C0E5-4610-A6EC-48ACC142F6E0}" srcOrd="1" destOrd="0" presId="urn:microsoft.com/office/officeart/2005/8/layout/hierarchy6"/>
    <dgm:cxn modelId="{383D220C-FB9A-4187-8959-E4D321F2ED67}" type="presParOf" srcId="{BE9D8296-C0E5-4610-A6EC-48ACC142F6E0}" destId="{826FCAA9-F5C9-450A-9692-47368ED84B24}" srcOrd="0" destOrd="0" presId="urn:microsoft.com/office/officeart/2005/8/layout/hierarchy6"/>
    <dgm:cxn modelId="{9D50DA27-D0B7-43A1-882F-805B9A038040}" type="presParOf" srcId="{BE9D8296-C0E5-4610-A6EC-48ACC142F6E0}" destId="{406A5060-7CB5-41D4-8A66-D99EB9725295}" srcOrd="1" destOrd="0" presId="urn:microsoft.com/office/officeart/2005/8/layout/hierarchy6"/>
    <dgm:cxn modelId="{798C01B3-62C9-4EEE-8796-2AC87BD31265}" type="presParOf" srcId="{406A5060-7CB5-41D4-8A66-D99EB9725295}" destId="{EB1670A6-764D-44E8-92BC-BA10383BA5EB}" srcOrd="0" destOrd="0" presId="urn:microsoft.com/office/officeart/2005/8/layout/hierarchy6"/>
    <dgm:cxn modelId="{91066C61-3CB3-44ED-86FF-8427E3E86BC6}" type="presParOf" srcId="{406A5060-7CB5-41D4-8A66-D99EB9725295}" destId="{10976D2A-1138-4B0D-9A09-A53C85A2B49D}" srcOrd="1" destOrd="0" presId="urn:microsoft.com/office/officeart/2005/8/layout/hierarchy6"/>
    <dgm:cxn modelId="{23FA97EA-DB44-4465-AB7A-8C4639FB7B0D}" type="presParOf" srcId="{BE9D8296-C0E5-4610-A6EC-48ACC142F6E0}" destId="{D076A477-F77B-47D8-8778-ABE243767693}" srcOrd="2" destOrd="0" presId="urn:microsoft.com/office/officeart/2005/8/layout/hierarchy6"/>
    <dgm:cxn modelId="{BB993D18-5020-4B47-A832-F81CB067A5DD}" type="presParOf" srcId="{BE9D8296-C0E5-4610-A6EC-48ACC142F6E0}" destId="{D21CC793-5957-4E3C-B65E-65F6289BB66A}" srcOrd="3" destOrd="0" presId="urn:microsoft.com/office/officeart/2005/8/layout/hierarchy6"/>
    <dgm:cxn modelId="{E5E65497-4E56-4779-8504-7FC3FAAB3865}" type="presParOf" srcId="{D21CC793-5957-4E3C-B65E-65F6289BB66A}" destId="{0D7D27FA-6788-4DFA-B9EE-20F35B6FA0BF}" srcOrd="0" destOrd="0" presId="urn:microsoft.com/office/officeart/2005/8/layout/hierarchy6"/>
    <dgm:cxn modelId="{E311AF38-6A43-49DB-B936-6FC0ED36BD2D}" type="presParOf" srcId="{D21CC793-5957-4E3C-B65E-65F6289BB66A}" destId="{205DD331-205F-49AF-B5AD-6EDD311FA518}" srcOrd="1" destOrd="0" presId="urn:microsoft.com/office/officeart/2005/8/layout/hierarchy6"/>
    <dgm:cxn modelId="{04EC10A1-3EDA-43F7-B97A-05AAD459142A}" type="presParOf" srcId="{BE9D8296-C0E5-4610-A6EC-48ACC142F6E0}" destId="{32DFDA32-77CF-4FB6-BC61-83833104925E}" srcOrd="4" destOrd="0" presId="urn:microsoft.com/office/officeart/2005/8/layout/hierarchy6"/>
    <dgm:cxn modelId="{2E14B762-F0E4-40C0-8588-48BADD193B7F}" type="presParOf" srcId="{BE9D8296-C0E5-4610-A6EC-48ACC142F6E0}" destId="{4C99B655-F0F8-42D7-BC77-FA1BDC1085EE}" srcOrd="5" destOrd="0" presId="urn:microsoft.com/office/officeart/2005/8/layout/hierarchy6"/>
    <dgm:cxn modelId="{626F169A-0DBD-46A9-B7A2-94D2EBDD5C29}" type="presParOf" srcId="{4C99B655-F0F8-42D7-BC77-FA1BDC1085EE}" destId="{E4A4F54E-45AF-43F9-8A16-463A29666C19}" srcOrd="0" destOrd="0" presId="urn:microsoft.com/office/officeart/2005/8/layout/hierarchy6"/>
    <dgm:cxn modelId="{61F4179D-97DA-41D5-937D-746D8CD89221}" type="presParOf" srcId="{4C99B655-F0F8-42D7-BC77-FA1BDC1085EE}" destId="{80A6B697-AB7A-4D34-9D4E-CC40E0C34A1E}" srcOrd="1" destOrd="0" presId="urn:microsoft.com/office/officeart/2005/8/layout/hierarchy6"/>
    <dgm:cxn modelId="{43514C4C-E26D-461B-9E1C-F8D303A6F900}" type="presParOf" srcId="{8FFC710B-47D1-4E26-8EAB-7E1719AFD325}" destId="{FA5C6445-4312-4E5E-9133-20CAE3A71C2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DAFB20-FF3E-45D1-88E0-F230898D4D01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65F38CBB-823F-43D1-9559-C8F8D4EA5A0B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节点的云后端</a:t>
          </a:r>
          <a:endParaRPr lang="en-US" sz="1400" dirty="0">
            <a:latin typeface="+mn-ea"/>
            <a:ea typeface="+mn-ea"/>
          </a:endParaRPr>
        </a:p>
      </dgm:t>
    </dgm:pt>
    <dgm:pt modelId="{0E18CD7C-D427-44D4-B346-B51D091944C3}" type="par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E7B3CA9-576A-4380-B11C-EAC8DF43DAFF}" type="sibTrans" cxnId="{1F4203E5-30E6-40F7-8F2D-3B277A6DB266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67EBACD-C770-4978-B012-811677769804}" type="asst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引用外部服务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050" dirty="0">
              <a:latin typeface="+mn-ea"/>
              <a:ea typeface="+mn-ea"/>
            </a:rPr>
            <a:t>地图、气象、支付、</a:t>
          </a:r>
          <a:r>
            <a:rPr lang="en-US" altLang="zh-CN" sz="1050" dirty="0">
              <a:latin typeface="+mn-ea"/>
              <a:ea typeface="+mn-ea"/>
            </a:rPr>
            <a:t>CDN</a:t>
          </a:r>
          <a:endParaRPr lang="en-US" sz="1400" dirty="0">
            <a:latin typeface="+mn-ea"/>
            <a:ea typeface="+mn-ea"/>
          </a:endParaRPr>
        </a:p>
      </dgm:t>
    </dgm:pt>
    <dgm:pt modelId="{BA0A9ECC-5C13-4A01-8D2E-D3E6D483961E}" type="par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038C940-4EEB-4134-BD79-FD2219EABAF2}" type="sibTrans" cxnId="{B08FF15C-B6C7-4880-9EB1-C936E802C6E5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CA061EC6-644E-4941-B767-1D9CE5A17630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浏览器、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品端桌面</a:t>
          </a:r>
          <a:endParaRPr lang="en-US" sz="1400" dirty="0">
            <a:latin typeface="+mn-ea"/>
            <a:ea typeface="+mn-ea"/>
          </a:endParaRPr>
        </a:p>
      </dgm:t>
    </dgm:pt>
    <dgm:pt modelId="{AC02E509-8460-4768-80DA-2DD06A92FE0D}" type="par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05A21FF-3DA1-47E5-811D-EE97EF2C0CFD}" type="sibTrans" cxnId="{8E9C8877-4DA1-4604-9ED9-AEB2C5579BE2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9E825C8B-B822-404C-9FC5-46E2C067B96E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移动</a:t>
          </a:r>
          <a:r>
            <a:rPr lang="en-US" altLang="zh-CN" sz="1400" dirty="0">
              <a:latin typeface="+mn-ea"/>
              <a:ea typeface="+mn-ea"/>
            </a:rPr>
            <a:t>PWA</a:t>
          </a:r>
          <a:r>
            <a:rPr lang="zh-CN" altLang="en-US" sz="1400" dirty="0">
              <a:latin typeface="+mn-ea"/>
              <a:ea typeface="+mn-ea"/>
            </a:rPr>
            <a:t>、</a:t>
          </a:r>
          <a:br>
            <a:rPr lang="en-US" altLang="zh-CN" sz="1400" dirty="0">
              <a:latin typeface="+mn-ea"/>
              <a:ea typeface="+mn-ea"/>
            </a:rPr>
          </a:br>
          <a:r>
            <a:rPr lang="zh-CN" altLang="en-US" sz="1400" dirty="0">
              <a:latin typeface="+mn-ea"/>
              <a:ea typeface="+mn-ea"/>
            </a:rPr>
            <a:t>微信公众号</a:t>
          </a:r>
          <a:endParaRPr lang="en-US" sz="1400" dirty="0">
            <a:latin typeface="+mn-ea"/>
            <a:ea typeface="+mn-ea"/>
          </a:endParaRPr>
        </a:p>
      </dgm:t>
    </dgm:pt>
    <dgm:pt modelId="{99A98D7A-711F-4AA4-9A9D-7B9F8203D6E5}" type="par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7316CA0F-0100-4778-9C6D-46C130A7BBE7}" type="sibTrans" cxnId="{04880A91-D42E-4D6A-8DA3-946218E058BD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D2E464B8-D10F-4A45-BE6F-EC45A7F6E8EF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物联网关</a:t>
          </a:r>
          <a:endParaRPr lang="en-US" sz="1400" dirty="0">
            <a:latin typeface="+mn-ea"/>
            <a:ea typeface="+mn-ea"/>
          </a:endParaRPr>
        </a:p>
      </dgm:t>
    </dgm:pt>
    <dgm:pt modelId="{23E51A02-DC01-4F74-8E3E-82C7019CF85A}" type="par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4FBDFCE7-D906-4F80-A173-922D04AE72A7}" type="sibTrans" cxnId="{7247AF6B-19DB-47FD-AA37-6CFF97374850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B56D21B9-7A6F-4433-B1E1-ACCB1996471D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第三方接入</a:t>
          </a:r>
          <a:endParaRPr lang="en-US" sz="1400" dirty="0">
            <a:latin typeface="+mn-ea"/>
            <a:ea typeface="+mn-ea"/>
          </a:endParaRPr>
        </a:p>
      </dgm:t>
    </dgm:pt>
    <dgm:pt modelId="{AA5D6F48-1976-4FE2-A191-153FD0E088CB}" type="par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1EC869B2-8366-4972-907E-772979CC2968}" type="sibTrans" cxnId="{52E650DA-A03E-46A3-BB68-B7FA547A4DEB}">
      <dgm:prSet/>
      <dgm:spPr/>
      <dgm:t>
        <a:bodyPr/>
        <a:lstStyle/>
        <a:p>
          <a:endParaRPr lang="en-US" sz="1400">
            <a:latin typeface="+mn-ea"/>
            <a:ea typeface="+mn-ea"/>
          </a:endParaRPr>
        </a:p>
      </dgm:t>
    </dgm:pt>
    <dgm:pt modelId="{0B557380-E77C-4E59-AEE6-D4F9C1C91AEC}">
      <dgm:prSet phldrT="[Text]" custT="1"/>
      <dgm:spPr/>
      <dgm:t>
        <a:bodyPr/>
        <a:lstStyle/>
        <a:p>
          <a:pPr algn="l"/>
          <a:r>
            <a:rPr lang="zh-CN" altLang="en-US" sz="1400" dirty="0">
              <a:latin typeface="+mn-ea"/>
              <a:ea typeface="+mn-ea"/>
            </a:rPr>
            <a:t>头戴设备</a:t>
          </a:r>
          <a:endParaRPr lang="en-US" sz="1400" dirty="0">
            <a:latin typeface="+mn-ea"/>
            <a:ea typeface="+mn-ea"/>
          </a:endParaRPr>
        </a:p>
      </dgm:t>
    </dgm:pt>
    <dgm:pt modelId="{B89BF099-DE0A-4A8A-81DE-39FB8C887F5C}" type="parTrans" cxnId="{317E8B57-614B-42E0-99D8-F37A1FD7FEC6}">
      <dgm:prSet/>
      <dgm:spPr/>
      <dgm:t>
        <a:bodyPr/>
        <a:lstStyle/>
        <a:p>
          <a:endParaRPr lang="en-US" sz="1400"/>
        </a:p>
      </dgm:t>
    </dgm:pt>
    <dgm:pt modelId="{A680F97B-1D8F-4F87-9B15-4FD99C17990E}" type="sibTrans" cxnId="{317E8B57-614B-42E0-99D8-F37A1FD7FEC6}">
      <dgm:prSet/>
      <dgm:spPr/>
      <dgm:t>
        <a:bodyPr/>
        <a:lstStyle/>
        <a:p>
          <a:endParaRPr lang="en-US" sz="1400"/>
        </a:p>
      </dgm:t>
    </dgm:pt>
    <dgm:pt modelId="{2CA3CE55-BA4A-44A8-8711-D72D7B00A5D1}" type="pres">
      <dgm:prSet presAssocID="{A4DAFB20-FF3E-45D1-88E0-F230898D4D0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D9E1A4-610F-46BB-AAA3-4FC3A9D05F1F}" type="pres">
      <dgm:prSet presAssocID="{65F38CBB-823F-43D1-9559-C8F8D4EA5A0B}" presName="hierRoot1" presStyleCnt="0">
        <dgm:presLayoutVars>
          <dgm:hierBranch val="init"/>
        </dgm:presLayoutVars>
      </dgm:prSet>
      <dgm:spPr/>
    </dgm:pt>
    <dgm:pt modelId="{7CE5058F-E026-4D34-AC7F-39CD3587525C}" type="pres">
      <dgm:prSet presAssocID="{65F38CBB-823F-43D1-9559-C8F8D4EA5A0B}" presName="rootComposite1" presStyleCnt="0"/>
      <dgm:spPr/>
    </dgm:pt>
    <dgm:pt modelId="{A3000E81-260B-4EF1-BD09-188B59FAD785}" type="pres">
      <dgm:prSet presAssocID="{65F38CBB-823F-43D1-9559-C8F8D4EA5A0B}" presName="rootText1" presStyleLbl="node0" presStyleIdx="0" presStyleCnt="1" custScaleX="119280">
        <dgm:presLayoutVars>
          <dgm:chPref val="3"/>
        </dgm:presLayoutVars>
      </dgm:prSet>
      <dgm:spPr/>
    </dgm:pt>
    <dgm:pt modelId="{11E52769-B06C-4ABF-89A7-0BD81528DBAD}" type="pres">
      <dgm:prSet presAssocID="{65F38CBB-823F-43D1-9559-C8F8D4EA5A0B}" presName="rootPict1" presStyleLbl="alignImgPlace1" presStyleIdx="0" presStyleCnt="7" custLinFactNeighborX="-3348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C06417-F0DF-4DA4-B665-9C35E783DCB3}" type="pres">
      <dgm:prSet presAssocID="{65F38CBB-823F-43D1-9559-C8F8D4EA5A0B}" presName="rootConnector1" presStyleLbl="node1" presStyleIdx="0" presStyleCnt="0"/>
      <dgm:spPr/>
    </dgm:pt>
    <dgm:pt modelId="{799A4408-CC3B-47A9-A070-1EAE74FA338A}" type="pres">
      <dgm:prSet presAssocID="{65F38CBB-823F-43D1-9559-C8F8D4EA5A0B}" presName="hierChild2" presStyleCnt="0"/>
      <dgm:spPr/>
    </dgm:pt>
    <dgm:pt modelId="{39A76938-8302-49E0-A74A-B714CF0CD997}" type="pres">
      <dgm:prSet presAssocID="{AC02E509-8460-4768-80DA-2DD06A92FE0D}" presName="Name37" presStyleLbl="parChTrans1D2" presStyleIdx="0" presStyleCnt="6"/>
      <dgm:spPr/>
    </dgm:pt>
    <dgm:pt modelId="{81C8ED8B-0CCB-4C3A-91FE-78BDCD325098}" type="pres">
      <dgm:prSet presAssocID="{CA061EC6-644E-4941-B767-1D9CE5A17630}" presName="hierRoot2" presStyleCnt="0">
        <dgm:presLayoutVars>
          <dgm:hierBranch val="init"/>
        </dgm:presLayoutVars>
      </dgm:prSet>
      <dgm:spPr/>
    </dgm:pt>
    <dgm:pt modelId="{0A183BA7-006F-44E0-BF8F-90C007F5A3BA}" type="pres">
      <dgm:prSet presAssocID="{CA061EC6-644E-4941-B767-1D9CE5A17630}" presName="rootComposite" presStyleCnt="0"/>
      <dgm:spPr/>
    </dgm:pt>
    <dgm:pt modelId="{75B42CC0-FD40-4E95-974C-4FDBF1F7EFB8}" type="pres">
      <dgm:prSet presAssocID="{CA061EC6-644E-4941-B767-1D9CE5A17630}" presName="rootText" presStyleLbl="node2" presStyleIdx="0" presStyleCnt="5">
        <dgm:presLayoutVars>
          <dgm:chPref val="3"/>
        </dgm:presLayoutVars>
      </dgm:prSet>
      <dgm:spPr/>
    </dgm:pt>
    <dgm:pt modelId="{CC0A7C34-181A-4572-A764-8A103DCC47A2}" type="pres">
      <dgm:prSet presAssocID="{CA061EC6-644E-4941-B767-1D9CE5A17630}" presName="rootPict" presStyleLbl="alignImgPlac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D5BD8BE-72BA-4911-B369-6B82D0C4B552}" type="pres">
      <dgm:prSet presAssocID="{CA061EC6-644E-4941-B767-1D9CE5A17630}" presName="rootConnector" presStyleLbl="node2" presStyleIdx="0" presStyleCnt="5"/>
      <dgm:spPr/>
    </dgm:pt>
    <dgm:pt modelId="{C19DBC21-EDEF-429E-9462-3EA22553E58D}" type="pres">
      <dgm:prSet presAssocID="{CA061EC6-644E-4941-B767-1D9CE5A17630}" presName="hierChild4" presStyleCnt="0"/>
      <dgm:spPr/>
    </dgm:pt>
    <dgm:pt modelId="{BF405475-65AD-4549-97FD-5725098F408E}" type="pres">
      <dgm:prSet presAssocID="{CA061EC6-644E-4941-B767-1D9CE5A17630}" presName="hierChild5" presStyleCnt="0"/>
      <dgm:spPr/>
    </dgm:pt>
    <dgm:pt modelId="{ADC7BDD4-5C79-4331-BBF4-C3B87C325C7B}" type="pres">
      <dgm:prSet presAssocID="{99A98D7A-711F-4AA4-9A9D-7B9F8203D6E5}" presName="Name37" presStyleLbl="parChTrans1D2" presStyleIdx="1" presStyleCnt="6"/>
      <dgm:spPr/>
    </dgm:pt>
    <dgm:pt modelId="{F93E2B84-5EAE-4CF0-A4FE-2C67AB810836}" type="pres">
      <dgm:prSet presAssocID="{9E825C8B-B822-404C-9FC5-46E2C067B96E}" presName="hierRoot2" presStyleCnt="0">
        <dgm:presLayoutVars>
          <dgm:hierBranch val="init"/>
        </dgm:presLayoutVars>
      </dgm:prSet>
      <dgm:spPr/>
    </dgm:pt>
    <dgm:pt modelId="{C3DADA48-2FC3-4A26-8AEC-42470BB2C55E}" type="pres">
      <dgm:prSet presAssocID="{9E825C8B-B822-404C-9FC5-46E2C067B96E}" presName="rootComposite" presStyleCnt="0"/>
      <dgm:spPr/>
    </dgm:pt>
    <dgm:pt modelId="{7CB91402-8C4E-4525-9D6C-736B01977988}" type="pres">
      <dgm:prSet presAssocID="{9E825C8B-B822-404C-9FC5-46E2C067B96E}" presName="rootText" presStyleLbl="node2" presStyleIdx="1" presStyleCnt="5">
        <dgm:presLayoutVars>
          <dgm:chPref val="3"/>
        </dgm:presLayoutVars>
      </dgm:prSet>
      <dgm:spPr/>
    </dgm:pt>
    <dgm:pt modelId="{665318CE-28DD-4BBA-BF2D-8D43493BBCE6}" type="pres">
      <dgm:prSet presAssocID="{9E825C8B-B822-404C-9FC5-46E2C067B96E}" presName="rootPict" presStyleLbl="alignImgPlac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88448-29D0-4431-99DF-3D1ED957F199}" type="pres">
      <dgm:prSet presAssocID="{9E825C8B-B822-404C-9FC5-46E2C067B96E}" presName="rootConnector" presStyleLbl="node2" presStyleIdx="1" presStyleCnt="5"/>
      <dgm:spPr/>
    </dgm:pt>
    <dgm:pt modelId="{2300DDF6-32F2-431B-BF35-B0FEBE1645BE}" type="pres">
      <dgm:prSet presAssocID="{9E825C8B-B822-404C-9FC5-46E2C067B96E}" presName="hierChild4" presStyleCnt="0"/>
      <dgm:spPr/>
    </dgm:pt>
    <dgm:pt modelId="{5F34FC57-FC0E-4D3A-B172-368A0D420CF8}" type="pres">
      <dgm:prSet presAssocID="{9E825C8B-B822-404C-9FC5-46E2C067B96E}" presName="hierChild5" presStyleCnt="0"/>
      <dgm:spPr/>
    </dgm:pt>
    <dgm:pt modelId="{1A3D1EEB-9493-443E-8A20-2238952A5770}" type="pres">
      <dgm:prSet presAssocID="{B89BF099-DE0A-4A8A-81DE-39FB8C887F5C}" presName="Name37" presStyleLbl="parChTrans1D2" presStyleIdx="2" presStyleCnt="6"/>
      <dgm:spPr/>
    </dgm:pt>
    <dgm:pt modelId="{416D9C6F-AC6A-4A5D-A9A9-52002A4B43E3}" type="pres">
      <dgm:prSet presAssocID="{0B557380-E77C-4E59-AEE6-D4F9C1C91AEC}" presName="hierRoot2" presStyleCnt="0">
        <dgm:presLayoutVars>
          <dgm:hierBranch val="init"/>
        </dgm:presLayoutVars>
      </dgm:prSet>
      <dgm:spPr/>
    </dgm:pt>
    <dgm:pt modelId="{64416A6B-7274-4F9B-BCE8-3B81B9353656}" type="pres">
      <dgm:prSet presAssocID="{0B557380-E77C-4E59-AEE6-D4F9C1C91AEC}" presName="rootComposite" presStyleCnt="0"/>
      <dgm:spPr/>
    </dgm:pt>
    <dgm:pt modelId="{CEEC54CC-809B-4D08-8681-7D25CE241DCA}" type="pres">
      <dgm:prSet presAssocID="{0B557380-E77C-4E59-AEE6-D4F9C1C91AEC}" presName="rootText" presStyleLbl="node2" presStyleIdx="2" presStyleCnt="5">
        <dgm:presLayoutVars>
          <dgm:chPref val="3"/>
        </dgm:presLayoutVars>
      </dgm:prSet>
      <dgm:spPr/>
    </dgm:pt>
    <dgm:pt modelId="{AFA82C91-4D07-4EC6-8AEE-A8787417CCCD}" type="pres">
      <dgm:prSet presAssocID="{0B557380-E77C-4E59-AEE6-D4F9C1C91AEC}" presName="rootPict" presStyleLbl="alignImgPlace1" presStyleIdx="3" presStyleCnt="7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C9B87B81-7FC7-4A98-B2FF-EC940F113DAE}" type="pres">
      <dgm:prSet presAssocID="{0B557380-E77C-4E59-AEE6-D4F9C1C91AEC}" presName="rootConnector" presStyleLbl="node2" presStyleIdx="2" presStyleCnt="5"/>
      <dgm:spPr/>
    </dgm:pt>
    <dgm:pt modelId="{7F4D5C14-572D-40F3-8433-A197612BDD49}" type="pres">
      <dgm:prSet presAssocID="{0B557380-E77C-4E59-AEE6-D4F9C1C91AEC}" presName="hierChild4" presStyleCnt="0"/>
      <dgm:spPr/>
    </dgm:pt>
    <dgm:pt modelId="{9FA66C13-0C84-4D52-8A4A-3F4C6E563C30}" type="pres">
      <dgm:prSet presAssocID="{0B557380-E77C-4E59-AEE6-D4F9C1C91AEC}" presName="hierChild5" presStyleCnt="0"/>
      <dgm:spPr/>
    </dgm:pt>
    <dgm:pt modelId="{23DB0306-D036-47E4-91C9-AB67D320332D}" type="pres">
      <dgm:prSet presAssocID="{23E51A02-DC01-4F74-8E3E-82C7019CF85A}" presName="Name37" presStyleLbl="parChTrans1D2" presStyleIdx="3" presStyleCnt="6"/>
      <dgm:spPr/>
    </dgm:pt>
    <dgm:pt modelId="{7489F9D5-92C1-4709-92DF-1AA773BADF38}" type="pres">
      <dgm:prSet presAssocID="{D2E464B8-D10F-4A45-BE6F-EC45A7F6E8EF}" presName="hierRoot2" presStyleCnt="0">
        <dgm:presLayoutVars>
          <dgm:hierBranch val="init"/>
        </dgm:presLayoutVars>
      </dgm:prSet>
      <dgm:spPr/>
    </dgm:pt>
    <dgm:pt modelId="{90DD2456-C9FB-4D77-B451-E7334707A24A}" type="pres">
      <dgm:prSet presAssocID="{D2E464B8-D10F-4A45-BE6F-EC45A7F6E8EF}" presName="rootComposite" presStyleCnt="0"/>
      <dgm:spPr/>
    </dgm:pt>
    <dgm:pt modelId="{DA3C954B-50C8-4347-8E5D-53FA297AE25F}" type="pres">
      <dgm:prSet presAssocID="{D2E464B8-D10F-4A45-BE6F-EC45A7F6E8EF}" presName="rootText" presStyleLbl="node2" presStyleIdx="3" presStyleCnt="5">
        <dgm:presLayoutVars>
          <dgm:chPref val="3"/>
        </dgm:presLayoutVars>
      </dgm:prSet>
      <dgm:spPr/>
    </dgm:pt>
    <dgm:pt modelId="{646C5C41-8756-444C-9A0A-6F2E63958E07}" type="pres">
      <dgm:prSet presAssocID="{D2E464B8-D10F-4A45-BE6F-EC45A7F6E8EF}" presName="rootPict" presStyleLbl="alignImgPlac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1F1227-56DA-405D-907B-AAED6F84A62F}" type="pres">
      <dgm:prSet presAssocID="{D2E464B8-D10F-4A45-BE6F-EC45A7F6E8EF}" presName="rootConnector" presStyleLbl="node2" presStyleIdx="3" presStyleCnt="5"/>
      <dgm:spPr/>
    </dgm:pt>
    <dgm:pt modelId="{C3B35E79-46DF-4567-9546-75637AC6703F}" type="pres">
      <dgm:prSet presAssocID="{D2E464B8-D10F-4A45-BE6F-EC45A7F6E8EF}" presName="hierChild4" presStyleCnt="0"/>
      <dgm:spPr/>
    </dgm:pt>
    <dgm:pt modelId="{AE0CD9D8-FD17-4AB9-9C19-B411EDAD4A58}" type="pres">
      <dgm:prSet presAssocID="{D2E464B8-D10F-4A45-BE6F-EC45A7F6E8EF}" presName="hierChild5" presStyleCnt="0"/>
      <dgm:spPr/>
    </dgm:pt>
    <dgm:pt modelId="{CC76EA95-515A-40C6-888B-4779DAFD84B7}" type="pres">
      <dgm:prSet presAssocID="{AA5D6F48-1976-4FE2-A191-153FD0E088CB}" presName="Name37" presStyleLbl="parChTrans1D2" presStyleIdx="4" presStyleCnt="6"/>
      <dgm:spPr/>
    </dgm:pt>
    <dgm:pt modelId="{7E328E6F-3255-4878-9538-D54A38CD1107}" type="pres">
      <dgm:prSet presAssocID="{B56D21B9-7A6F-4433-B1E1-ACCB1996471D}" presName="hierRoot2" presStyleCnt="0">
        <dgm:presLayoutVars>
          <dgm:hierBranch val="init"/>
        </dgm:presLayoutVars>
      </dgm:prSet>
      <dgm:spPr/>
    </dgm:pt>
    <dgm:pt modelId="{6C392EDA-7B14-4406-BFAC-1109E78A2D82}" type="pres">
      <dgm:prSet presAssocID="{B56D21B9-7A6F-4433-B1E1-ACCB1996471D}" presName="rootComposite" presStyleCnt="0"/>
      <dgm:spPr/>
    </dgm:pt>
    <dgm:pt modelId="{284B2375-5EA6-4FE1-A691-8AE341776CE2}" type="pres">
      <dgm:prSet presAssocID="{B56D21B9-7A6F-4433-B1E1-ACCB1996471D}" presName="rootText" presStyleLbl="node2" presStyleIdx="4" presStyleCnt="5">
        <dgm:presLayoutVars>
          <dgm:chPref val="3"/>
        </dgm:presLayoutVars>
      </dgm:prSet>
      <dgm:spPr/>
    </dgm:pt>
    <dgm:pt modelId="{BCC8D6C9-006A-49EC-BF7D-0674012D3A9A}" type="pres">
      <dgm:prSet presAssocID="{B56D21B9-7A6F-4433-B1E1-ACCB1996471D}" presName="rootPict" presStyleLbl="alignImgPlac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8E6660E-3E1D-4F54-8F56-A217DC9805AF}" type="pres">
      <dgm:prSet presAssocID="{B56D21B9-7A6F-4433-B1E1-ACCB1996471D}" presName="rootConnector" presStyleLbl="node2" presStyleIdx="4" presStyleCnt="5"/>
      <dgm:spPr/>
    </dgm:pt>
    <dgm:pt modelId="{CD1CB0A7-6457-4978-8764-8D47AE8C8BEB}" type="pres">
      <dgm:prSet presAssocID="{B56D21B9-7A6F-4433-B1E1-ACCB1996471D}" presName="hierChild4" presStyleCnt="0"/>
      <dgm:spPr/>
    </dgm:pt>
    <dgm:pt modelId="{857300D3-D6CF-4E52-8244-CDD691C43717}" type="pres">
      <dgm:prSet presAssocID="{B56D21B9-7A6F-4433-B1E1-ACCB1996471D}" presName="hierChild5" presStyleCnt="0"/>
      <dgm:spPr/>
    </dgm:pt>
    <dgm:pt modelId="{9DD1C062-5138-4447-970A-C7E4631F1EA2}" type="pres">
      <dgm:prSet presAssocID="{65F38CBB-823F-43D1-9559-C8F8D4EA5A0B}" presName="hierChild3" presStyleCnt="0"/>
      <dgm:spPr/>
    </dgm:pt>
    <dgm:pt modelId="{F56B73A3-F27C-4FAB-8C81-A6FD1AAF7A99}" type="pres">
      <dgm:prSet presAssocID="{BA0A9ECC-5C13-4A01-8D2E-D3E6D483961E}" presName="Name111" presStyleLbl="parChTrans1D2" presStyleIdx="5" presStyleCnt="6"/>
      <dgm:spPr/>
    </dgm:pt>
    <dgm:pt modelId="{CAC2DA75-7417-4F81-9B6F-1CC5FACC4999}" type="pres">
      <dgm:prSet presAssocID="{067EBACD-C770-4978-B012-811677769804}" presName="hierRoot3" presStyleCnt="0">
        <dgm:presLayoutVars>
          <dgm:hierBranch val="init"/>
        </dgm:presLayoutVars>
      </dgm:prSet>
      <dgm:spPr/>
    </dgm:pt>
    <dgm:pt modelId="{29F9E893-A625-4FDE-8153-A6FCBA36AFB8}" type="pres">
      <dgm:prSet presAssocID="{067EBACD-C770-4978-B012-811677769804}" presName="rootComposite3" presStyleCnt="0"/>
      <dgm:spPr/>
    </dgm:pt>
    <dgm:pt modelId="{51DB9A9D-9074-4576-9FBB-BBCA9DE81D47}" type="pres">
      <dgm:prSet presAssocID="{067EBACD-C770-4978-B012-811677769804}" presName="rootText3" presStyleLbl="asst1" presStyleIdx="0" presStyleCnt="1" custScaleX="118263" custLinFactNeighborX="-37879" custLinFactNeighborY="-10956">
        <dgm:presLayoutVars>
          <dgm:chPref val="3"/>
        </dgm:presLayoutVars>
      </dgm:prSet>
      <dgm:spPr/>
    </dgm:pt>
    <dgm:pt modelId="{92DD0B7F-BD89-4413-AE63-06D91122C825}" type="pres">
      <dgm:prSet presAssocID="{067EBACD-C770-4978-B012-811677769804}" presName="rootPict3" presStyleLbl="alignImgPlace1" presStyleIdx="6" presStyleCnt="7" custLinFactX="-58105" custLinFactNeighborX="-100000" custLinFactNeighborY="-1369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617D02E-31F5-41CB-A86C-F237D65387AC}" type="pres">
      <dgm:prSet presAssocID="{067EBACD-C770-4978-B012-811677769804}" presName="rootConnector3" presStyleLbl="asst1" presStyleIdx="0" presStyleCnt="1"/>
      <dgm:spPr/>
    </dgm:pt>
    <dgm:pt modelId="{2D02FA1E-6BEF-4713-872F-A848396A2A27}" type="pres">
      <dgm:prSet presAssocID="{067EBACD-C770-4978-B012-811677769804}" presName="hierChild6" presStyleCnt="0"/>
      <dgm:spPr/>
    </dgm:pt>
    <dgm:pt modelId="{FD1F8CAF-86D3-4BEF-B4A3-EC12598769CA}" type="pres">
      <dgm:prSet presAssocID="{067EBACD-C770-4978-B012-811677769804}" presName="hierChild7" presStyleCnt="0"/>
      <dgm:spPr/>
    </dgm:pt>
  </dgm:ptLst>
  <dgm:cxnLst>
    <dgm:cxn modelId="{2D139535-3E4F-481E-BF70-CFB26152D4F1}" type="presOf" srcId="{067EBACD-C770-4978-B012-811677769804}" destId="{4617D02E-31F5-41CB-A86C-F237D65387AC}" srcOrd="1" destOrd="0" presId="urn:microsoft.com/office/officeart/2005/8/layout/pictureOrgChart+Icon"/>
    <dgm:cxn modelId="{55E2EE3C-3C8F-44CA-B4B0-D6D305FF12C2}" type="presOf" srcId="{CA061EC6-644E-4941-B767-1D9CE5A17630}" destId="{CD5BD8BE-72BA-4911-B369-6B82D0C4B552}" srcOrd="1" destOrd="0" presId="urn:microsoft.com/office/officeart/2005/8/layout/pictureOrgChart+Icon"/>
    <dgm:cxn modelId="{B08FF15C-B6C7-4880-9EB1-C936E802C6E5}" srcId="{65F38CBB-823F-43D1-9559-C8F8D4EA5A0B}" destId="{067EBACD-C770-4978-B012-811677769804}" srcOrd="0" destOrd="0" parTransId="{BA0A9ECC-5C13-4A01-8D2E-D3E6D483961E}" sibTransId="{0038C940-4EEB-4134-BD79-FD2219EABAF2}"/>
    <dgm:cxn modelId="{601B2563-9D28-44E6-BE80-DA394309A5E2}" type="presOf" srcId="{9E825C8B-B822-404C-9FC5-46E2C067B96E}" destId="{7CB91402-8C4E-4525-9D6C-736B01977988}" srcOrd="0" destOrd="0" presId="urn:microsoft.com/office/officeart/2005/8/layout/pictureOrgChart+Icon"/>
    <dgm:cxn modelId="{08429966-D595-467B-81AD-845236F16B82}" type="presOf" srcId="{99A98D7A-711F-4AA4-9A9D-7B9F8203D6E5}" destId="{ADC7BDD4-5C79-4331-BBF4-C3B87C325C7B}" srcOrd="0" destOrd="0" presId="urn:microsoft.com/office/officeart/2005/8/layout/pictureOrgChart+Icon"/>
    <dgm:cxn modelId="{19A2406B-0FE9-4C16-B39E-2BE98C985962}" type="presOf" srcId="{B89BF099-DE0A-4A8A-81DE-39FB8C887F5C}" destId="{1A3D1EEB-9493-443E-8A20-2238952A5770}" srcOrd="0" destOrd="0" presId="urn:microsoft.com/office/officeart/2005/8/layout/pictureOrgChart+Icon"/>
    <dgm:cxn modelId="{7247AF6B-19DB-47FD-AA37-6CFF97374850}" srcId="{65F38CBB-823F-43D1-9559-C8F8D4EA5A0B}" destId="{D2E464B8-D10F-4A45-BE6F-EC45A7F6E8EF}" srcOrd="4" destOrd="0" parTransId="{23E51A02-DC01-4F74-8E3E-82C7019CF85A}" sibTransId="{4FBDFCE7-D906-4F80-A173-922D04AE72A7}"/>
    <dgm:cxn modelId="{7BF1424C-A06A-4483-A52B-0BCB4ADCEDAC}" type="presOf" srcId="{9E825C8B-B822-404C-9FC5-46E2C067B96E}" destId="{DC788448-29D0-4431-99DF-3D1ED957F199}" srcOrd="1" destOrd="0" presId="urn:microsoft.com/office/officeart/2005/8/layout/pictureOrgChart+Icon"/>
    <dgm:cxn modelId="{0EEDE34D-40BA-4B84-A318-371A635A9399}" type="presOf" srcId="{067EBACD-C770-4978-B012-811677769804}" destId="{51DB9A9D-9074-4576-9FBB-BBCA9DE81D47}" srcOrd="0" destOrd="0" presId="urn:microsoft.com/office/officeart/2005/8/layout/pictureOrgChart+Icon"/>
    <dgm:cxn modelId="{1B7A996E-76D7-465F-AA22-4B6856EBFAD1}" type="presOf" srcId="{B56D21B9-7A6F-4433-B1E1-ACCB1996471D}" destId="{284B2375-5EA6-4FE1-A691-8AE341776CE2}" srcOrd="0" destOrd="0" presId="urn:microsoft.com/office/officeart/2005/8/layout/pictureOrgChart+Icon"/>
    <dgm:cxn modelId="{59C2706F-C901-425A-99A4-34F8E80CD021}" type="presOf" srcId="{0B557380-E77C-4E59-AEE6-D4F9C1C91AEC}" destId="{C9B87B81-7FC7-4A98-B2FF-EC940F113DAE}" srcOrd="1" destOrd="0" presId="urn:microsoft.com/office/officeart/2005/8/layout/pictureOrgChart+Icon"/>
    <dgm:cxn modelId="{8E9C8877-4DA1-4604-9ED9-AEB2C5579BE2}" srcId="{65F38CBB-823F-43D1-9559-C8F8D4EA5A0B}" destId="{CA061EC6-644E-4941-B767-1D9CE5A17630}" srcOrd="1" destOrd="0" parTransId="{AC02E509-8460-4768-80DA-2DD06A92FE0D}" sibTransId="{405A21FF-3DA1-47E5-811D-EE97EF2C0CFD}"/>
    <dgm:cxn modelId="{317E8B57-614B-42E0-99D8-F37A1FD7FEC6}" srcId="{65F38CBB-823F-43D1-9559-C8F8D4EA5A0B}" destId="{0B557380-E77C-4E59-AEE6-D4F9C1C91AEC}" srcOrd="3" destOrd="0" parTransId="{B89BF099-DE0A-4A8A-81DE-39FB8C887F5C}" sibTransId="{A680F97B-1D8F-4F87-9B15-4FD99C17990E}"/>
    <dgm:cxn modelId="{A495AE77-600D-4E97-84F2-8315569647D7}" type="presOf" srcId="{0B557380-E77C-4E59-AEE6-D4F9C1C91AEC}" destId="{CEEC54CC-809B-4D08-8681-7D25CE241DCA}" srcOrd="0" destOrd="0" presId="urn:microsoft.com/office/officeart/2005/8/layout/pictureOrgChart+Icon"/>
    <dgm:cxn modelId="{96426C58-A62F-4031-8B3B-0D16BA6CDCAF}" type="presOf" srcId="{AA5D6F48-1976-4FE2-A191-153FD0E088CB}" destId="{CC76EA95-515A-40C6-888B-4779DAFD84B7}" srcOrd="0" destOrd="0" presId="urn:microsoft.com/office/officeart/2005/8/layout/pictureOrgChart+Icon"/>
    <dgm:cxn modelId="{8B9B177B-FCC8-4EFA-B465-F57451F3544D}" type="presOf" srcId="{B56D21B9-7A6F-4433-B1E1-ACCB1996471D}" destId="{A8E6660E-3E1D-4F54-8F56-A217DC9805AF}" srcOrd="1" destOrd="0" presId="urn:microsoft.com/office/officeart/2005/8/layout/pictureOrgChart+Icon"/>
    <dgm:cxn modelId="{9AFD8383-E3AC-466C-8AB4-A7B00F92EDB1}" type="presOf" srcId="{D2E464B8-D10F-4A45-BE6F-EC45A7F6E8EF}" destId="{3F1F1227-56DA-405D-907B-AAED6F84A62F}" srcOrd="1" destOrd="0" presId="urn:microsoft.com/office/officeart/2005/8/layout/pictureOrgChart+Icon"/>
    <dgm:cxn modelId="{04880A91-D42E-4D6A-8DA3-946218E058BD}" srcId="{65F38CBB-823F-43D1-9559-C8F8D4EA5A0B}" destId="{9E825C8B-B822-404C-9FC5-46E2C067B96E}" srcOrd="2" destOrd="0" parTransId="{99A98D7A-711F-4AA4-9A9D-7B9F8203D6E5}" sibTransId="{7316CA0F-0100-4778-9C6D-46C130A7BBE7}"/>
    <dgm:cxn modelId="{8EC340A7-3A6D-4DC0-9F32-6B60C402288B}" type="presOf" srcId="{CA061EC6-644E-4941-B767-1D9CE5A17630}" destId="{75B42CC0-FD40-4E95-974C-4FDBF1F7EFB8}" srcOrd="0" destOrd="0" presId="urn:microsoft.com/office/officeart/2005/8/layout/pictureOrgChart+Icon"/>
    <dgm:cxn modelId="{97F8D3AB-A84C-4BDF-B877-08C2C226480C}" type="presOf" srcId="{65F38CBB-823F-43D1-9559-C8F8D4EA5A0B}" destId="{A3000E81-260B-4EF1-BD09-188B59FAD785}" srcOrd="0" destOrd="0" presId="urn:microsoft.com/office/officeart/2005/8/layout/pictureOrgChart+Icon"/>
    <dgm:cxn modelId="{191CDAAF-C6A9-464F-88CD-5C4FE75E401D}" type="presOf" srcId="{65F38CBB-823F-43D1-9559-C8F8D4EA5A0B}" destId="{E0C06417-F0DF-4DA4-B665-9C35E783DCB3}" srcOrd="1" destOrd="0" presId="urn:microsoft.com/office/officeart/2005/8/layout/pictureOrgChart+Icon"/>
    <dgm:cxn modelId="{A3585BBD-77E1-4143-9851-D9C0FCC70164}" type="presOf" srcId="{BA0A9ECC-5C13-4A01-8D2E-D3E6D483961E}" destId="{F56B73A3-F27C-4FAB-8C81-A6FD1AAF7A99}" srcOrd="0" destOrd="0" presId="urn:microsoft.com/office/officeart/2005/8/layout/pictureOrgChart+Icon"/>
    <dgm:cxn modelId="{603B0FC1-AE0B-43BA-842B-D7A7A4CFDF00}" type="presOf" srcId="{AC02E509-8460-4768-80DA-2DD06A92FE0D}" destId="{39A76938-8302-49E0-A74A-B714CF0CD997}" srcOrd="0" destOrd="0" presId="urn:microsoft.com/office/officeart/2005/8/layout/pictureOrgChart+Icon"/>
    <dgm:cxn modelId="{36F185D2-A40A-4612-A125-257364EF776D}" type="presOf" srcId="{D2E464B8-D10F-4A45-BE6F-EC45A7F6E8EF}" destId="{DA3C954B-50C8-4347-8E5D-53FA297AE25F}" srcOrd="0" destOrd="0" presId="urn:microsoft.com/office/officeart/2005/8/layout/pictureOrgChart+Icon"/>
    <dgm:cxn modelId="{52E650DA-A03E-46A3-BB68-B7FA547A4DEB}" srcId="{65F38CBB-823F-43D1-9559-C8F8D4EA5A0B}" destId="{B56D21B9-7A6F-4433-B1E1-ACCB1996471D}" srcOrd="5" destOrd="0" parTransId="{AA5D6F48-1976-4FE2-A191-153FD0E088CB}" sibTransId="{1EC869B2-8366-4972-907E-772979CC2968}"/>
    <dgm:cxn modelId="{1F4203E5-30E6-40F7-8F2D-3B277A6DB266}" srcId="{A4DAFB20-FF3E-45D1-88E0-F230898D4D01}" destId="{65F38CBB-823F-43D1-9559-C8F8D4EA5A0B}" srcOrd="0" destOrd="0" parTransId="{0E18CD7C-D427-44D4-B346-B51D091944C3}" sibTransId="{CE7B3CA9-576A-4380-B11C-EAC8DF43DAFF}"/>
    <dgm:cxn modelId="{9B5063E6-CABD-46D1-8F83-783E9338E9FE}" type="presOf" srcId="{23E51A02-DC01-4F74-8E3E-82C7019CF85A}" destId="{23DB0306-D036-47E4-91C9-AB67D320332D}" srcOrd="0" destOrd="0" presId="urn:microsoft.com/office/officeart/2005/8/layout/pictureOrgChart+Icon"/>
    <dgm:cxn modelId="{96DDABEE-D411-47E5-91CC-D89211EF77AA}" type="presOf" srcId="{A4DAFB20-FF3E-45D1-88E0-F230898D4D01}" destId="{2CA3CE55-BA4A-44A8-8711-D72D7B00A5D1}" srcOrd="0" destOrd="0" presId="urn:microsoft.com/office/officeart/2005/8/layout/pictureOrgChart+Icon"/>
    <dgm:cxn modelId="{A436C904-CDF0-49B2-959F-BA76854B71BD}" type="presParOf" srcId="{2CA3CE55-BA4A-44A8-8711-D72D7B00A5D1}" destId="{1BD9E1A4-610F-46BB-AAA3-4FC3A9D05F1F}" srcOrd="0" destOrd="0" presId="urn:microsoft.com/office/officeart/2005/8/layout/pictureOrgChart+Icon"/>
    <dgm:cxn modelId="{DB19E23D-1DC1-4AFB-B09F-3A0D67D3E925}" type="presParOf" srcId="{1BD9E1A4-610F-46BB-AAA3-4FC3A9D05F1F}" destId="{7CE5058F-E026-4D34-AC7F-39CD3587525C}" srcOrd="0" destOrd="0" presId="urn:microsoft.com/office/officeart/2005/8/layout/pictureOrgChart+Icon"/>
    <dgm:cxn modelId="{A3F1A207-4015-4C1B-B18C-F67683283DD9}" type="presParOf" srcId="{7CE5058F-E026-4D34-AC7F-39CD3587525C}" destId="{A3000E81-260B-4EF1-BD09-188B59FAD785}" srcOrd="0" destOrd="0" presId="urn:microsoft.com/office/officeart/2005/8/layout/pictureOrgChart+Icon"/>
    <dgm:cxn modelId="{1FE7A330-72D6-4742-8FD3-B0D9BFEB78BE}" type="presParOf" srcId="{7CE5058F-E026-4D34-AC7F-39CD3587525C}" destId="{11E52769-B06C-4ABF-89A7-0BD81528DBAD}" srcOrd="1" destOrd="0" presId="urn:microsoft.com/office/officeart/2005/8/layout/pictureOrgChart+Icon"/>
    <dgm:cxn modelId="{633BF7BC-7D67-4FD3-9114-893B5EEF3798}" type="presParOf" srcId="{7CE5058F-E026-4D34-AC7F-39CD3587525C}" destId="{E0C06417-F0DF-4DA4-B665-9C35E783DCB3}" srcOrd="2" destOrd="0" presId="urn:microsoft.com/office/officeart/2005/8/layout/pictureOrgChart+Icon"/>
    <dgm:cxn modelId="{DC8C3B39-4E83-4B8A-8B6B-C2DE85EEE3AB}" type="presParOf" srcId="{1BD9E1A4-610F-46BB-AAA3-4FC3A9D05F1F}" destId="{799A4408-CC3B-47A9-A070-1EAE74FA338A}" srcOrd="1" destOrd="0" presId="urn:microsoft.com/office/officeart/2005/8/layout/pictureOrgChart+Icon"/>
    <dgm:cxn modelId="{BFCB7633-C378-494D-A917-9F1605631CC1}" type="presParOf" srcId="{799A4408-CC3B-47A9-A070-1EAE74FA338A}" destId="{39A76938-8302-49E0-A74A-B714CF0CD997}" srcOrd="0" destOrd="0" presId="urn:microsoft.com/office/officeart/2005/8/layout/pictureOrgChart+Icon"/>
    <dgm:cxn modelId="{F89339E8-CF84-4089-ABB1-71AC462F61AF}" type="presParOf" srcId="{799A4408-CC3B-47A9-A070-1EAE74FA338A}" destId="{81C8ED8B-0CCB-4C3A-91FE-78BDCD325098}" srcOrd="1" destOrd="0" presId="urn:microsoft.com/office/officeart/2005/8/layout/pictureOrgChart+Icon"/>
    <dgm:cxn modelId="{FC11FF6D-1DAE-4B0B-8B4B-6D1AFCFFE426}" type="presParOf" srcId="{81C8ED8B-0CCB-4C3A-91FE-78BDCD325098}" destId="{0A183BA7-006F-44E0-BF8F-90C007F5A3BA}" srcOrd="0" destOrd="0" presId="urn:microsoft.com/office/officeart/2005/8/layout/pictureOrgChart+Icon"/>
    <dgm:cxn modelId="{C0562A53-3D1F-42A4-84E1-8606A7710A79}" type="presParOf" srcId="{0A183BA7-006F-44E0-BF8F-90C007F5A3BA}" destId="{75B42CC0-FD40-4E95-974C-4FDBF1F7EFB8}" srcOrd="0" destOrd="0" presId="urn:microsoft.com/office/officeart/2005/8/layout/pictureOrgChart+Icon"/>
    <dgm:cxn modelId="{9BD9922F-88DC-442F-B29A-9FA4320D8CA1}" type="presParOf" srcId="{0A183BA7-006F-44E0-BF8F-90C007F5A3BA}" destId="{CC0A7C34-181A-4572-A764-8A103DCC47A2}" srcOrd="1" destOrd="0" presId="urn:microsoft.com/office/officeart/2005/8/layout/pictureOrgChart+Icon"/>
    <dgm:cxn modelId="{86B1B47A-A12E-47C1-894C-A9A6BF5BCB01}" type="presParOf" srcId="{0A183BA7-006F-44E0-BF8F-90C007F5A3BA}" destId="{CD5BD8BE-72BA-4911-B369-6B82D0C4B552}" srcOrd="2" destOrd="0" presId="urn:microsoft.com/office/officeart/2005/8/layout/pictureOrgChart+Icon"/>
    <dgm:cxn modelId="{7EE9F855-1F76-4F24-8EAA-439CB4A2BE15}" type="presParOf" srcId="{81C8ED8B-0CCB-4C3A-91FE-78BDCD325098}" destId="{C19DBC21-EDEF-429E-9462-3EA22553E58D}" srcOrd="1" destOrd="0" presId="urn:microsoft.com/office/officeart/2005/8/layout/pictureOrgChart+Icon"/>
    <dgm:cxn modelId="{44EBF66B-87CB-4136-8DF9-FD25C0213838}" type="presParOf" srcId="{81C8ED8B-0CCB-4C3A-91FE-78BDCD325098}" destId="{BF405475-65AD-4549-97FD-5725098F408E}" srcOrd="2" destOrd="0" presId="urn:microsoft.com/office/officeart/2005/8/layout/pictureOrgChart+Icon"/>
    <dgm:cxn modelId="{FD22EC08-70DB-4A42-91F6-7180EF9A0B1D}" type="presParOf" srcId="{799A4408-CC3B-47A9-A070-1EAE74FA338A}" destId="{ADC7BDD4-5C79-4331-BBF4-C3B87C325C7B}" srcOrd="2" destOrd="0" presId="urn:microsoft.com/office/officeart/2005/8/layout/pictureOrgChart+Icon"/>
    <dgm:cxn modelId="{D0F14582-3A23-4EBA-8F9E-ACA215B6AF11}" type="presParOf" srcId="{799A4408-CC3B-47A9-A070-1EAE74FA338A}" destId="{F93E2B84-5EAE-4CF0-A4FE-2C67AB810836}" srcOrd="3" destOrd="0" presId="urn:microsoft.com/office/officeart/2005/8/layout/pictureOrgChart+Icon"/>
    <dgm:cxn modelId="{4F161727-06EE-4E4C-A9B1-07866EA47AAA}" type="presParOf" srcId="{F93E2B84-5EAE-4CF0-A4FE-2C67AB810836}" destId="{C3DADA48-2FC3-4A26-8AEC-42470BB2C55E}" srcOrd="0" destOrd="0" presId="urn:microsoft.com/office/officeart/2005/8/layout/pictureOrgChart+Icon"/>
    <dgm:cxn modelId="{680F6B35-B8F6-4CAC-AE64-72E013A2ED55}" type="presParOf" srcId="{C3DADA48-2FC3-4A26-8AEC-42470BB2C55E}" destId="{7CB91402-8C4E-4525-9D6C-736B01977988}" srcOrd="0" destOrd="0" presId="urn:microsoft.com/office/officeart/2005/8/layout/pictureOrgChart+Icon"/>
    <dgm:cxn modelId="{6AE5BE70-E552-46ED-B591-21BB2D3EDD14}" type="presParOf" srcId="{C3DADA48-2FC3-4A26-8AEC-42470BB2C55E}" destId="{665318CE-28DD-4BBA-BF2D-8D43493BBCE6}" srcOrd="1" destOrd="0" presId="urn:microsoft.com/office/officeart/2005/8/layout/pictureOrgChart+Icon"/>
    <dgm:cxn modelId="{E63C2DAD-D3B8-40E6-B74B-C3F7919A9269}" type="presParOf" srcId="{C3DADA48-2FC3-4A26-8AEC-42470BB2C55E}" destId="{DC788448-29D0-4431-99DF-3D1ED957F199}" srcOrd="2" destOrd="0" presId="urn:microsoft.com/office/officeart/2005/8/layout/pictureOrgChart+Icon"/>
    <dgm:cxn modelId="{8A3971FF-5FC2-44D9-89F7-80AA1B958229}" type="presParOf" srcId="{F93E2B84-5EAE-4CF0-A4FE-2C67AB810836}" destId="{2300DDF6-32F2-431B-BF35-B0FEBE1645BE}" srcOrd="1" destOrd="0" presId="urn:microsoft.com/office/officeart/2005/8/layout/pictureOrgChart+Icon"/>
    <dgm:cxn modelId="{184333FA-4FC7-497C-9608-7E65DF65DE88}" type="presParOf" srcId="{F93E2B84-5EAE-4CF0-A4FE-2C67AB810836}" destId="{5F34FC57-FC0E-4D3A-B172-368A0D420CF8}" srcOrd="2" destOrd="0" presId="urn:microsoft.com/office/officeart/2005/8/layout/pictureOrgChart+Icon"/>
    <dgm:cxn modelId="{F07D85E4-E42D-4A89-958F-5E8DE2BF3A7D}" type="presParOf" srcId="{799A4408-CC3B-47A9-A070-1EAE74FA338A}" destId="{1A3D1EEB-9493-443E-8A20-2238952A5770}" srcOrd="4" destOrd="0" presId="urn:microsoft.com/office/officeart/2005/8/layout/pictureOrgChart+Icon"/>
    <dgm:cxn modelId="{902C42AA-30B0-40A7-9D5E-CC2E232D2CD6}" type="presParOf" srcId="{799A4408-CC3B-47A9-A070-1EAE74FA338A}" destId="{416D9C6F-AC6A-4A5D-A9A9-52002A4B43E3}" srcOrd="5" destOrd="0" presId="urn:microsoft.com/office/officeart/2005/8/layout/pictureOrgChart+Icon"/>
    <dgm:cxn modelId="{0DE7FDF4-9255-4C25-B39E-4CD37D787CB7}" type="presParOf" srcId="{416D9C6F-AC6A-4A5D-A9A9-52002A4B43E3}" destId="{64416A6B-7274-4F9B-BCE8-3B81B9353656}" srcOrd="0" destOrd="0" presId="urn:microsoft.com/office/officeart/2005/8/layout/pictureOrgChart+Icon"/>
    <dgm:cxn modelId="{8D56AFB9-E4FB-4029-ABA2-F0274EB9287C}" type="presParOf" srcId="{64416A6B-7274-4F9B-BCE8-3B81B9353656}" destId="{CEEC54CC-809B-4D08-8681-7D25CE241DCA}" srcOrd="0" destOrd="0" presId="urn:microsoft.com/office/officeart/2005/8/layout/pictureOrgChart+Icon"/>
    <dgm:cxn modelId="{16661FDD-D94B-4662-BD8D-CCB043302371}" type="presParOf" srcId="{64416A6B-7274-4F9B-BCE8-3B81B9353656}" destId="{AFA82C91-4D07-4EC6-8AEE-A8787417CCCD}" srcOrd="1" destOrd="0" presId="urn:microsoft.com/office/officeart/2005/8/layout/pictureOrgChart+Icon"/>
    <dgm:cxn modelId="{83C09E28-810F-4BEE-83C7-68A5A6BB4AB9}" type="presParOf" srcId="{64416A6B-7274-4F9B-BCE8-3B81B9353656}" destId="{C9B87B81-7FC7-4A98-B2FF-EC940F113DAE}" srcOrd="2" destOrd="0" presId="urn:microsoft.com/office/officeart/2005/8/layout/pictureOrgChart+Icon"/>
    <dgm:cxn modelId="{497D8538-47FC-4FFC-A3E2-21C2D0E69F5F}" type="presParOf" srcId="{416D9C6F-AC6A-4A5D-A9A9-52002A4B43E3}" destId="{7F4D5C14-572D-40F3-8433-A197612BDD49}" srcOrd="1" destOrd="0" presId="urn:microsoft.com/office/officeart/2005/8/layout/pictureOrgChart+Icon"/>
    <dgm:cxn modelId="{5AE8B845-0AC7-4687-AD8C-88EBFD707FC3}" type="presParOf" srcId="{416D9C6F-AC6A-4A5D-A9A9-52002A4B43E3}" destId="{9FA66C13-0C84-4D52-8A4A-3F4C6E563C30}" srcOrd="2" destOrd="0" presId="urn:microsoft.com/office/officeart/2005/8/layout/pictureOrgChart+Icon"/>
    <dgm:cxn modelId="{B9B6A59C-B3E4-49FC-8501-F883CED01D8F}" type="presParOf" srcId="{799A4408-CC3B-47A9-A070-1EAE74FA338A}" destId="{23DB0306-D036-47E4-91C9-AB67D320332D}" srcOrd="6" destOrd="0" presId="urn:microsoft.com/office/officeart/2005/8/layout/pictureOrgChart+Icon"/>
    <dgm:cxn modelId="{91FEF61D-E090-434E-B139-2BACB201299D}" type="presParOf" srcId="{799A4408-CC3B-47A9-A070-1EAE74FA338A}" destId="{7489F9D5-92C1-4709-92DF-1AA773BADF38}" srcOrd="7" destOrd="0" presId="urn:microsoft.com/office/officeart/2005/8/layout/pictureOrgChart+Icon"/>
    <dgm:cxn modelId="{DBFDE783-2F7C-4628-84DF-DD5EEAB9F239}" type="presParOf" srcId="{7489F9D5-92C1-4709-92DF-1AA773BADF38}" destId="{90DD2456-C9FB-4D77-B451-E7334707A24A}" srcOrd="0" destOrd="0" presId="urn:microsoft.com/office/officeart/2005/8/layout/pictureOrgChart+Icon"/>
    <dgm:cxn modelId="{00DAE160-D288-432E-AC5A-7F7063D1FA59}" type="presParOf" srcId="{90DD2456-C9FB-4D77-B451-E7334707A24A}" destId="{DA3C954B-50C8-4347-8E5D-53FA297AE25F}" srcOrd="0" destOrd="0" presId="urn:microsoft.com/office/officeart/2005/8/layout/pictureOrgChart+Icon"/>
    <dgm:cxn modelId="{A9FC51FF-96CA-430F-A9A0-BF17765FD49D}" type="presParOf" srcId="{90DD2456-C9FB-4D77-B451-E7334707A24A}" destId="{646C5C41-8756-444C-9A0A-6F2E63958E07}" srcOrd="1" destOrd="0" presId="urn:microsoft.com/office/officeart/2005/8/layout/pictureOrgChart+Icon"/>
    <dgm:cxn modelId="{CB9A7881-13C5-4F21-98F8-E4745CF85E0E}" type="presParOf" srcId="{90DD2456-C9FB-4D77-B451-E7334707A24A}" destId="{3F1F1227-56DA-405D-907B-AAED6F84A62F}" srcOrd="2" destOrd="0" presId="urn:microsoft.com/office/officeart/2005/8/layout/pictureOrgChart+Icon"/>
    <dgm:cxn modelId="{1B1211E8-2360-4D1F-BDFC-47EF73D13D19}" type="presParOf" srcId="{7489F9D5-92C1-4709-92DF-1AA773BADF38}" destId="{C3B35E79-46DF-4567-9546-75637AC6703F}" srcOrd="1" destOrd="0" presId="urn:microsoft.com/office/officeart/2005/8/layout/pictureOrgChart+Icon"/>
    <dgm:cxn modelId="{4A121E20-63BD-4AF2-BF0D-3B01D6E2F00C}" type="presParOf" srcId="{7489F9D5-92C1-4709-92DF-1AA773BADF38}" destId="{AE0CD9D8-FD17-4AB9-9C19-B411EDAD4A58}" srcOrd="2" destOrd="0" presId="urn:microsoft.com/office/officeart/2005/8/layout/pictureOrgChart+Icon"/>
    <dgm:cxn modelId="{6C37697C-3286-4C28-ACFE-8973776B7431}" type="presParOf" srcId="{799A4408-CC3B-47A9-A070-1EAE74FA338A}" destId="{CC76EA95-515A-40C6-888B-4779DAFD84B7}" srcOrd="8" destOrd="0" presId="urn:microsoft.com/office/officeart/2005/8/layout/pictureOrgChart+Icon"/>
    <dgm:cxn modelId="{8ED9392D-6E1C-4705-92CA-52779C5087CE}" type="presParOf" srcId="{799A4408-CC3B-47A9-A070-1EAE74FA338A}" destId="{7E328E6F-3255-4878-9538-D54A38CD1107}" srcOrd="9" destOrd="0" presId="urn:microsoft.com/office/officeart/2005/8/layout/pictureOrgChart+Icon"/>
    <dgm:cxn modelId="{E716AD7F-A7CA-48AF-8903-0727125F961A}" type="presParOf" srcId="{7E328E6F-3255-4878-9538-D54A38CD1107}" destId="{6C392EDA-7B14-4406-BFAC-1109E78A2D82}" srcOrd="0" destOrd="0" presId="urn:microsoft.com/office/officeart/2005/8/layout/pictureOrgChart+Icon"/>
    <dgm:cxn modelId="{2EE10A11-A8AC-4D2F-A28D-4C17896C94E6}" type="presParOf" srcId="{6C392EDA-7B14-4406-BFAC-1109E78A2D82}" destId="{284B2375-5EA6-4FE1-A691-8AE341776CE2}" srcOrd="0" destOrd="0" presId="urn:microsoft.com/office/officeart/2005/8/layout/pictureOrgChart+Icon"/>
    <dgm:cxn modelId="{DA0F1324-7E07-43EB-BE81-B3135BA7EC28}" type="presParOf" srcId="{6C392EDA-7B14-4406-BFAC-1109E78A2D82}" destId="{BCC8D6C9-006A-49EC-BF7D-0674012D3A9A}" srcOrd="1" destOrd="0" presId="urn:microsoft.com/office/officeart/2005/8/layout/pictureOrgChart+Icon"/>
    <dgm:cxn modelId="{9A39AEDC-9E5D-4DE8-ACDB-C32E6793B870}" type="presParOf" srcId="{6C392EDA-7B14-4406-BFAC-1109E78A2D82}" destId="{A8E6660E-3E1D-4F54-8F56-A217DC9805AF}" srcOrd="2" destOrd="0" presId="urn:microsoft.com/office/officeart/2005/8/layout/pictureOrgChart+Icon"/>
    <dgm:cxn modelId="{DFE13E7D-3C0C-48B9-B203-F458AE1EFAC4}" type="presParOf" srcId="{7E328E6F-3255-4878-9538-D54A38CD1107}" destId="{CD1CB0A7-6457-4978-8764-8D47AE8C8BEB}" srcOrd="1" destOrd="0" presId="urn:microsoft.com/office/officeart/2005/8/layout/pictureOrgChart+Icon"/>
    <dgm:cxn modelId="{D5D8F2FF-3834-4468-BF65-2F2762802910}" type="presParOf" srcId="{7E328E6F-3255-4878-9538-D54A38CD1107}" destId="{857300D3-D6CF-4E52-8244-CDD691C43717}" srcOrd="2" destOrd="0" presId="urn:microsoft.com/office/officeart/2005/8/layout/pictureOrgChart+Icon"/>
    <dgm:cxn modelId="{8E3AC630-3803-41DC-85EA-B502DF049C44}" type="presParOf" srcId="{1BD9E1A4-610F-46BB-AAA3-4FC3A9D05F1F}" destId="{9DD1C062-5138-4447-970A-C7E4631F1EA2}" srcOrd="2" destOrd="0" presId="urn:microsoft.com/office/officeart/2005/8/layout/pictureOrgChart+Icon"/>
    <dgm:cxn modelId="{35F9ADD2-1577-4487-822F-85D2EC169C36}" type="presParOf" srcId="{9DD1C062-5138-4447-970A-C7E4631F1EA2}" destId="{F56B73A3-F27C-4FAB-8C81-A6FD1AAF7A99}" srcOrd="0" destOrd="0" presId="urn:microsoft.com/office/officeart/2005/8/layout/pictureOrgChart+Icon"/>
    <dgm:cxn modelId="{7A58359F-D7AF-4AA5-8A67-BE4C89C40415}" type="presParOf" srcId="{9DD1C062-5138-4447-970A-C7E4631F1EA2}" destId="{CAC2DA75-7417-4F81-9B6F-1CC5FACC4999}" srcOrd="1" destOrd="0" presId="urn:microsoft.com/office/officeart/2005/8/layout/pictureOrgChart+Icon"/>
    <dgm:cxn modelId="{5BDB2A9C-CB59-46AD-B4F5-113DFAAF4C37}" type="presParOf" srcId="{CAC2DA75-7417-4F81-9B6F-1CC5FACC4999}" destId="{29F9E893-A625-4FDE-8153-A6FCBA36AFB8}" srcOrd="0" destOrd="0" presId="urn:microsoft.com/office/officeart/2005/8/layout/pictureOrgChart+Icon"/>
    <dgm:cxn modelId="{6549D77C-F269-47E8-9D8F-36B2988B7002}" type="presParOf" srcId="{29F9E893-A625-4FDE-8153-A6FCBA36AFB8}" destId="{51DB9A9D-9074-4576-9FBB-BBCA9DE81D47}" srcOrd="0" destOrd="0" presId="urn:microsoft.com/office/officeart/2005/8/layout/pictureOrgChart+Icon"/>
    <dgm:cxn modelId="{85084B7C-F04C-4B3B-8A78-848E9BBF939C}" type="presParOf" srcId="{29F9E893-A625-4FDE-8153-A6FCBA36AFB8}" destId="{92DD0B7F-BD89-4413-AE63-06D91122C825}" srcOrd="1" destOrd="0" presId="urn:microsoft.com/office/officeart/2005/8/layout/pictureOrgChart+Icon"/>
    <dgm:cxn modelId="{57DB072D-64A2-4393-B0DB-240EE7A331D7}" type="presParOf" srcId="{29F9E893-A625-4FDE-8153-A6FCBA36AFB8}" destId="{4617D02E-31F5-41CB-A86C-F237D65387AC}" srcOrd="2" destOrd="0" presId="urn:microsoft.com/office/officeart/2005/8/layout/pictureOrgChart+Icon"/>
    <dgm:cxn modelId="{322DE347-4323-4102-BD3F-5F3E7B7A6B22}" type="presParOf" srcId="{CAC2DA75-7417-4F81-9B6F-1CC5FACC4999}" destId="{2D02FA1E-6BEF-4713-872F-A848396A2A27}" srcOrd="1" destOrd="0" presId="urn:microsoft.com/office/officeart/2005/8/layout/pictureOrgChart+Icon"/>
    <dgm:cxn modelId="{210C9E1C-771B-4565-BACE-7F76F0A3B87F}" type="presParOf" srcId="{CAC2DA75-7417-4F81-9B6F-1CC5FACC4999}" destId="{FD1F8CAF-86D3-4BEF-B4A3-EC12598769CA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集节点</a:t>
          </a:r>
          <a:endParaRPr lang="en-US" sz="16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600" dirty="0">
              <a:latin typeface="+mn-ea"/>
              <a:ea typeface="+mn-ea"/>
            </a:rPr>
            <a:t>节点</a:t>
          </a:r>
          <a:endParaRPr lang="en-US" sz="16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6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>
        <a:prstGeom prst="ellipse">
          <a:avLst/>
        </a:prstGeom>
      </dgm:spPr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347F64-D310-4FBA-85E8-6D4A5BFEC04C}" type="doc">
      <dgm:prSet loTypeId="urn:microsoft.com/office/officeart/2005/8/layout/hierarchy6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345E2D-11B4-4EB4-ADBF-4DD2D291C365}">
      <dgm:prSet phldrT="[Text]"/>
      <dgm:spPr/>
      <dgm:t>
        <a:bodyPr/>
        <a:lstStyle/>
        <a:p>
          <a:r>
            <a:rPr lang="zh-CN" altLang="en-US" dirty="0"/>
            <a:t>品链框架</a:t>
          </a:r>
          <a:endParaRPr lang="en-US" dirty="0"/>
        </a:p>
      </dgm:t>
    </dgm:pt>
    <dgm:pt modelId="{9AC1968C-B813-41B6-BB71-8C95A594BE55}" type="parTrans" cxnId="{E3B0A17C-11B1-428E-85D9-740FECB2E29B}">
      <dgm:prSet/>
      <dgm:spPr/>
      <dgm:t>
        <a:bodyPr/>
        <a:lstStyle/>
        <a:p>
          <a:endParaRPr lang="en-US"/>
        </a:p>
      </dgm:t>
    </dgm:pt>
    <dgm:pt modelId="{88A3E333-B1F9-4975-A2CC-7FF0D14AF87D}" type="sibTrans" cxnId="{E3B0A17C-11B1-428E-85D9-740FECB2E29B}">
      <dgm:prSet/>
      <dgm:spPr/>
      <dgm:t>
        <a:bodyPr/>
        <a:lstStyle/>
        <a:p>
          <a:endParaRPr lang="en-US"/>
        </a:p>
      </dgm:t>
    </dgm:pt>
    <dgm:pt modelId="{F3E463E7-D94D-4347-B941-53EC139359A2}">
      <dgm:prSet phldrT="[Text]"/>
      <dgm:spPr/>
      <dgm:t>
        <a:bodyPr/>
        <a:lstStyle/>
        <a:p>
          <a:r>
            <a:rPr lang="zh-CN" altLang="en-US" dirty="0"/>
            <a:t>元宇宙系统</a:t>
          </a:r>
          <a:endParaRPr lang="en-US" dirty="0"/>
        </a:p>
      </dgm:t>
    </dgm:pt>
    <dgm:pt modelId="{0592E933-CC8C-4CB8-B862-897E33ADCD91}" type="parTrans" cxnId="{67669C93-2116-4B94-AFC1-EEF4DFBFCF38}">
      <dgm:prSet/>
      <dgm:spPr/>
      <dgm:t>
        <a:bodyPr/>
        <a:lstStyle/>
        <a:p>
          <a:endParaRPr lang="en-US"/>
        </a:p>
      </dgm:t>
    </dgm:pt>
    <dgm:pt modelId="{BFC83A11-B5DD-4F72-B654-E0F41F09C140}" type="sibTrans" cxnId="{67669C93-2116-4B94-AFC1-EEF4DFBFCF38}">
      <dgm:prSet/>
      <dgm:spPr/>
      <dgm:t>
        <a:bodyPr/>
        <a:lstStyle/>
        <a:p>
          <a:endParaRPr lang="en-US"/>
        </a:p>
      </dgm:t>
    </dgm:pt>
    <dgm:pt modelId="{C3ED70BD-ABBC-4444-B090-3E70637C11A8}">
      <dgm:prSet phldrT="[Text]"/>
      <dgm:spPr/>
      <dgm:t>
        <a:bodyPr/>
        <a:lstStyle/>
        <a:p>
          <a:r>
            <a:rPr lang="zh-CN" altLang="en-US" dirty="0"/>
            <a:t>中惠农通</a:t>
          </a:r>
          <a:br>
            <a:rPr lang="en-US" altLang="zh-CN" dirty="0"/>
          </a:br>
          <a:r>
            <a:rPr lang="zh-CN" altLang="en-US" dirty="0"/>
            <a:t>平台</a:t>
          </a:r>
          <a:endParaRPr lang="en-US" dirty="0"/>
        </a:p>
      </dgm:t>
    </dgm:pt>
    <dgm:pt modelId="{0E743BD6-3C8D-405A-8B39-EEB606562D78}" type="parTrans" cxnId="{A3C6248B-E480-4E39-B5FF-8F2B2F194B10}">
      <dgm:prSet/>
      <dgm:spPr/>
      <dgm:t>
        <a:bodyPr/>
        <a:lstStyle/>
        <a:p>
          <a:endParaRPr lang="en-US"/>
        </a:p>
      </dgm:t>
    </dgm:pt>
    <dgm:pt modelId="{4D45F9B3-2B19-4F87-8900-A4630411459C}" type="sibTrans" cxnId="{A3C6248B-E480-4E39-B5FF-8F2B2F194B10}">
      <dgm:prSet/>
      <dgm:spPr/>
      <dgm:t>
        <a:bodyPr/>
        <a:lstStyle/>
        <a:p>
          <a:endParaRPr lang="en-US"/>
        </a:p>
      </dgm:t>
    </dgm:pt>
    <dgm:pt modelId="{9159B693-ABA4-46DD-9E83-F5FA19308ED7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ABF71BC9-20C8-4CAA-ABCF-AFAEAF1DE987}" type="parTrans" cxnId="{93C8C37F-4FDA-456D-8C77-27394DCEEC10}">
      <dgm:prSet/>
      <dgm:spPr/>
      <dgm:t>
        <a:bodyPr/>
        <a:lstStyle/>
        <a:p>
          <a:endParaRPr lang="en-US"/>
        </a:p>
      </dgm:t>
    </dgm:pt>
    <dgm:pt modelId="{96A18853-14D8-4226-B30F-5EE831A79D07}" type="sibTrans" cxnId="{93C8C37F-4FDA-456D-8C77-27394DCEEC10}">
      <dgm:prSet/>
      <dgm:spPr/>
      <dgm:t>
        <a:bodyPr/>
        <a:lstStyle/>
        <a:p>
          <a:endParaRPr lang="en-US"/>
        </a:p>
      </dgm:t>
    </dgm:pt>
    <dgm:pt modelId="{66B41A09-4F3B-4BA3-B6C1-52B0BCCADA62}">
      <dgm:prSet phldrT="[Text]" custT="1"/>
      <dgm:spPr/>
      <dgm:t>
        <a:bodyPr anchor="ctr"/>
        <a:lstStyle/>
        <a:p>
          <a:pPr algn="l"/>
          <a:r>
            <a:rPr lang="zh-CN" altLang="en-US" sz="2000" dirty="0"/>
            <a:t>部署的体系平台</a:t>
          </a:r>
          <a:endParaRPr lang="en-US" sz="2000" dirty="0"/>
        </a:p>
      </dgm:t>
    </dgm:pt>
    <dgm:pt modelId="{5ABB2B92-7B43-4B38-A1D6-757A099D1CEA}" type="parTrans" cxnId="{131B2C52-8E61-4299-BDD9-0A073DC98FD1}">
      <dgm:prSet/>
      <dgm:spPr/>
      <dgm:t>
        <a:bodyPr/>
        <a:lstStyle/>
        <a:p>
          <a:endParaRPr lang="en-US"/>
        </a:p>
      </dgm:t>
    </dgm:pt>
    <dgm:pt modelId="{7C4A92BE-4CA3-43E9-8B52-638245493796}" type="sibTrans" cxnId="{131B2C52-8E61-4299-BDD9-0A073DC98FD1}">
      <dgm:prSet/>
      <dgm:spPr/>
      <dgm:t>
        <a:bodyPr/>
        <a:lstStyle/>
        <a:p>
          <a:endParaRPr lang="en-US"/>
        </a:p>
      </dgm:t>
    </dgm:pt>
    <dgm:pt modelId="{DAD17CDF-4FBC-49F0-A636-0CF418C8780A}">
      <dgm:prSet phldrT="[Text]" custT="1"/>
      <dgm:spPr/>
      <dgm:t>
        <a:bodyPr/>
        <a:lstStyle/>
        <a:p>
          <a:pPr algn="l"/>
          <a:r>
            <a:rPr lang="zh-CN" altLang="en-US" sz="2000" dirty="0"/>
            <a:t>开源的基础框架</a:t>
          </a:r>
          <a:endParaRPr lang="en-US" sz="2000" dirty="0"/>
        </a:p>
      </dgm:t>
    </dgm:pt>
    <dgm:pt modelId="{EAED30AB-0254-4FE6-9D53-96332B89BC10}" type="parTrans" cxnId="{F5ADCA01-18F0-4A33-8C4E-FF1AE340B4CA}">
      <dgm:prSet/>
      <dgm:spPr/>
      <dgm:t>
        <a:bodyPr/>
        <a:lstStyle/>
        <a:p>
          <a:endParaRPr lang="en-US"/>
        </a:p>
      </dgm:t>
    </dgm:pt>
    <dgm:pt modelId="{F4F1949E-F0C8-4E72-A9B8-0F534CBE5F2F}" type="sibTrans" cxnId="{F5ADCA01-18F0-4A33-8C4E-FF1AE340B4CA}">
      <dgm:prSet/>
      <dgm:spPr/>
      <dgm:t>
        <a:bodyPr/>
        <a:lstStyle/>
        <a:p>
          <a:endParaRPr lang="en-US"/>
        </a:p>
      </dgm:t>
    </dgm:pt>
    <dgm:pt modelId="{A8E5A708-0277-49E6-ADA3-719CDEBEC5D8}">
      <dgm:prSet phldrT="[Text]" custT="1"/>
      <dgm:spPr/>
      <dgm:t>
        <a:bodyPr/>
        <a:lstStyle/>
        <a:p>
          <a:pPr algn="l"/>
          <a:r>
            <a:rPr lang="zh-CN" altLang="en-US" sz="2000" dirty="0"/>
            <a:t>研发的应用系统</a:t>
          </a:r>
          <a:endParaRPr lang="en-US" sz="2000" dirty="0"/>
        </a:p>
      </dgm:t>
    </dgm:pt>
    <dgm:pt modelId="{4B691A01-4DCF-4589-9270-B7826FCFBA0C}" type="parTrans" cxnId="{6FB034C4-D0AE-4453-A672-0E942CE3BE0E}">
      <dgm:prSet/>
      <dgm:spPr/>
      <dgm:t>
        <a:bodyPr/>
        <a:lstStyle/>
        <a:p>
          <a:endParaRPr lang="en-US"/>
        </a:p>
      </dgm:t>
    </dgm:pt>
    <dgm:pt modelId="{886BC77D-34E9-43C6-ACA9-C7078DBDA2EA}" type="sibTrans" cxnId="{6FB034C4-D0AE-4453-A672-0E942CE3BE0E}">
      <dgm:prSet/>
      <dgm:spPr/>
      <dgm:t>
        <a:bodyPr/>
        <a:lstStyle/>
        <a:p>
          <a:endParaRPr lang="en-US"/>
        </a:p>
      </dgm:t>
    </dgm:pt>
    <dgm:pt modelId="{7F351A4C-F987-4358-96B9-DDBD0EBB99F9}">
      <dgm:prSet phldrT="[Text]"/>
      <dgm:spPr/>
      <dgm:t>
        <a:bodyPr/>
        <a:lstStyle/>
        <a:p>
          <a:r>
            <a:rPr lang="zh-CN" altLang="en-US" dirty="0"/>
            <a:t>城乡元宇宙平台</a:t>
          </a:r>
          <a:endParaRPr lang="en-US" dirty="0"/>
        </a:p>
      </dgm:t>
    </dgm:pt>
    <dgm:pt modelId="{2CC246FD-9D0C-4D10-AF1E-E553A6983C33}" type="parTrans" cxnId="{5CA3EFD5-E0F1-4433-8DD7-BCEB83961632}">
      <dgm:prSet/>
      <dgm:spPr/>
      <dgm:t>
        <a:bodyPr/>
        <a:lstStyle/>
        <a:p>
          <a:endParaRPr lang="en-US"/>
        </a:p>
      </dgm:t>
    </dgm:pt>
    <dgm:pt modelId="{FE3571F5-805F-40AD-8C21-63642F04202A}" type="sibTrans" cxnId="{5CA3EFD5-E0F1-4433-8DD7-BCEB83961632}">
      <dgm:prSet/>
      <dgm:spPr/>
      <dgm:t>
        <a:bodyPr/>
        <a:lstStyle/>
        <a:p>
          <a:endParaRPr lang="en-US"/>
        </a:p>
      </dgm:t>
    </dgm:pt>
    <dgm:pt modelId="{76402E94-191E-4589-87E5-69F6E98CAD50}">
      <dgm:prSet phldrT="[Text]"/>
      <dgm:spPr/>
      <dgm:t>
        <a:bodyPr/>
        <a:lstStyle/>
        <a:p>
          <a:r>
            <a:rPr lang="en-US" b="0" i="0" dirty="0"/>
            <a:t>……</a:t>
          </a:r>
          <a:endParaRPr lang="en-US" dirty="0"/>
        </a:p>
      </dgm:t>
    </dgm:pt>
    <dgm:pt modelId="{C59F6ACD-7778-45BC-B812-0708907D87FF}" type="parTrans" cxnId="{D7449538-1267-465A-AAD3-A809E0E8C923}">
      <dgm:prSet/>
      <dgm:spPr/>
      <dgm:t>
        <a:bodyPr/>
        <a:lstStyle/>
        <a:p>
          <a:endParaRPr lang="en-US"/>
        </a:p>
      </dgm:t>
    </dgm:pt>
    <dgm:pt modelId="{F20A0E60-B76A-4DE5-9958-DFC0154821B5}" type="sibTrans" cxnId="{D7449538-1267-465A-AAD3-A809E0E8C923}">
      <dgm:prSet/>
      <dgm:spPr/>
      <dgm:t>
        <a:bodyPr/>
        <a:lstStyle/>
        <a:p>
          <a:endParaRPr lang="en-US"/>
        </a:p>
      </dgm:t>
    </dgm:pt>
    <dgm:pt modelId="{7E8F723D-B753-45BE-8A50-5822797B7BA3}">
      <dgm:prSet phldrT="[Text]"/>
      <dgm:spPr/>
      <dgm:t>
        <a:bodyPr/>
        <a:lstStyle/>
        <a:p>
          <a:r>
            <a:rPr lang="zh-CN" altLang="en-US" dirty="0"/>
            <a:t>供应链系统</a:t>
          </a:r>
          <a:endParaRPr lang="en-US" dirty="0"/>
        </a:p>
      </dgm:t>
    </dgm:pt>
    <dgm:pt modelId="{650E9F7E-B10D-4DB8-AF69-7FBAFDA544C5}" type="parTrans" cxnId="{0BD168AA-5076-44E1-85A9-3E45DE621A75}">
      <dgm:prSet/>
      <dgm:spPr/>
      <dgm:t>
        <a:bodyPr/>
        <a:lstStyle/>
        <a:p>
          <a:endParaRPr lang="en-US"/>
        </a:p>
      </dgm:t>
    </dgm:pt>
    <dgm:pt modelId="{EB3A2528-C129-43EC-B6B7-A90E729D0199}" type="sibTrans" cxnId="{0BD168AA-5076-44E1-85A9-3E45DE621A75}">
      <dgm:prSet/>
      <dgm:spPr/>
      <dgm:t>
        <a:bodyPr/>
        <a:lstStyle/>
        <a:p>
          <a:endParaRPr lang="en-US"/>
        </a:p>
      </dgm:t>
    </dgm:pt>
    <dgm:pt modelId="{B1F43BAD-A70B-4475-8E96-A141BF9D6CB7}" type="pres">
      <dgm:prSet presAssocID="{03347F64-D310-4FBA-85E8-6D4A5BFEC04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C339F40-11AD-44AF-95AD-B8DC3D22BE9C}" type="pres">
      <dgm:prSet presAssocID="{03347F64-D310-4FBA-85E8-6D4A5BFEC04C}" presName="hierFlow" presStyleCnt="0"/>
      <dgm:spPr/>
    </dgm:pt>
    <dgm:pt modelId="{594CF9EB-968E-4B86-AA6C-73268F95958F}" type="pres">
      <dgm:prSet presAssocID="{03347F64-D310-4FBA-85E8-6D4A5BFEC04C}" presName="firstBuf" presStyleCnt="0"/>
      <dgm:spPr/>
    </dgm:pt>
    <dgm:pt modelId="{69888C30-ABFA-41CC-AE88-DE42AF7A77EE}" type="pres">
      <dgm:prSet presAssocID="{03347F64-D310-4FBA-85E8-6D4A5BFEC04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BF5381A-3BA7-48EB-9990-A3E68AA8FADD}" type="pres">
      <dgm:prSet presAssocID="{A3345E2D-11B4-4EB4-ADBF-4DD2D291C365}" presName="Name14" presStyleCnt="0"/>
      <dgm:spPr/>
    </dgm:pt>
    <dgm:pt modelId="{7EE9F7BB-6D11-4687-8A8D-C5B5AB92DC42}" type="pres">
      <dgm:prSet presAssocID="{A3345E2D-11B4-4EB4-ADBF-4DD2D291C365}" presName="level1Shape" presStyleLbl="node0" presStyleIdx="0" presStyleCnt="1">
        <dgm:presLayoutVars>
          <dgm:chPref val="3"/>
        </dgm:presLayoutVars>
      </dgm:prSet>
      <dgm:spPr/>
    </dgm:pt>
    <dgm:pt modelId="{861A15F5-217F-4CB3-ABEA-9D18D4BF4CE0}" type="pres">
      <dgm:prSet presAssocID="{A3345E2D-11B4-4EB4-ADBF-4DD2D291C365}" presName="hierChild2" presStyleCnt="0"/>
      <dgm:spPr/>
    </dgm:pt>
    <dgm:pt modelId="{19DC5600-E4A9-46AC-A5E6-066F9147C709}" type="pres">
      <dgm:prSet presAssocID="{0592E933-CC8C-4CB8-B862-897E33ADCD91}" presName="Name19" presStyleLbl="parChTrans1D2" presStyleIdx="0" presStyleCnt="2"/>
      <dgm:spPr/>
    </dgm:pt>
    <dgm:pt modelId="{66246E2E-BCB5-4DC0-B9D5-81B286A9F24D}" type="pres">
      <dgm:prSet presAssocID="{F3E463E7-D94D-4347-B941-53EC139359A2}" presName="Name21" presStyleCnt="0"/>
      <dgm:spPr/>
    </dgm:pt>
    <dgm:pt modelId="{87ABCA73-1C61-4384-95ED-E7C04AE946E3}" type="pres">
      <dgm:prSet presAssocID="{F3E463E7-D94D-4347-B941-53EC139359A2}" presName="level2Shape" presStyleLbl="node2" presStyleIdx="0" presStyleCnt="2"/>
      <dgm:spPr/>
    </dgm:pt>
    <dgm:pt modelId="{44899463-BA2B-402A-AB18-AF23AA60DFA4}" type="pres">
      <dgm:prSet presAssocID="{F3E463E7-D94D-4347-B941-53EC139359A2}" presName="hierChild3" presStyleCnt="0"/>
      <dgm:spPr/>
    </dgm:pt>
    <dgm:pt modelId="{973BCD99-845E-4F8E-A115-E35893FD5CF4}" type="pres">
      <dgm:prSet presAssocID="{2CC246FD-9D0C-4D10-AF1E-E553A6983C33}" presName="Name19" presStyleLbl="parChTrans1D3" presStyleIdx="0" presStyleCnt="4"/>
      <dgm:spPr/>
    </dgm:pt>
    <dgm:pt modelId="{82010BD5-A219-435A-B83A-2CCFAF588C98}" type="pres">
      <dgm:prSet presAssocID="{7F351A4C-F987-4358-96B9-DDBD0EBB99F9}" presName="Name21" presStyleCnt="0"/>
      <dgm:spPr/>
    </dgm:pt>
    <dgm:pt modelId="{8BD4D963-06A9-470A-A88D-6A6A99A2E264}" type="pres">
      <dgm:prSet presAssocID="{7F351A4C-F987-4358-96B9-DDBD0EBB99F9}" presName="level2Shape" presStyleLbl="node3" presStyleIdx="0" presStyleCnt="4"/>
      <dgm:spPr/>
    </dgm:pt>
    <dgm:pt modelId="{93395CDE-99A0-444D-939D-1402B87DC33D}" type="pres">
      <dgm:prSet presAssocID="{7F351A4C-F987-4358-96B9-DDBD0EBB99F9}" presName="hierChild3" presStyleCnt="0"/>
      <dgm:spPr/>
    </dgm:pt>
    <dgm:pt modelId="{BAB7D60F-45DD-4FBF-ACAB-A5A56A99956D}" type="pres">
      <dgm:prSet presAssocID="{C59F6ACD-7778-45BC-B812-0708907D87FF}" presName="Name19" presStyleLbl="parChTrans1D3" presStyleIdx="1" presStyleCnt="4"/>
      <dgm:spPr/>
    </dgm:pt>
    <dgm:pt modelId="{5D6A1B7B-63D4-4921-921D-1B11718AC683}" type="pres">
      <dgm:prSet presAssocID="{76402E94-191E-4589-87E5-69F6E98CAD50}" presName="Name21" presStyleCnt="0"/>
      <dgm:spPr/>
    </dgm:pt>
    <dgm:pt modelId="{1DF0E2D1-A70A-482F-BC08-FADBBCCE1083}" type="pres">
      <dgm:prSet presAssocID="{76402E94-191E-4589-87E5-69F6E98CAD50}" presName="level2Shape" presStyleLbl="node3" presStyleIdx="1" presStyleCnt="4"/>
      <dgm:spPr/>
    </dgm:pt>
    <dgm:pt modelId="{7B22312A-B35E-48AF-8A20-0F7FC171BC35}" type="pres">
      <dgm:prSet presAssocID="{76402E94-191E-4589-87E5-69F6E98CAD50}" presName="hierChild3" presStyleCnt="0"/>
      <dgm:spPr/>
    </dgm:pt>
    <dgm:pt modelId="{D02FA83F-FF63-4F10-8F92-389F14F52EE0}" type="pres">
      <dgm:prSet presAssocID="{650E9F7E-B10D-4DB8-AF69-7FBAFDA544C5}" presName="Name19" presStyleLbl="parChTrans1D2" presStyleIdx="1" presStyleCnt="2"/>
      <dgm:spPr/>
    </dgm:pt>
    <dgm:pt modelId="{AB79ED5F-1386-43FB-8B67-5B4BD97FFD26}" type="pres">
      <dgm:prSet presAssocID="{7E8F723D-B753-45BE-8A50-5822797B7BA3}" presName="Name21" presStyleCnt="0"/>
      <dgm:spPr/>
    </dgm:pt>
    <dgm:pt modelId="{9DC07016-5647-4AEB-B25E-92781F050CAB}" type="pres">
      <dgm:prSet presAssocID="{7E8F723D-B753-45BE-8A50-5822797B7BA3}" presName="level2Shape" presStyleLbl="node2" presStyleIdx="1" presStyleCnt="2"/>
      <dgm:spPr/>
    </dgm:pt>
    <dgm:pt modelId="{E3844DB3-796F-425D-8BC1-F14BD233CC81}" type="pres">
      <dgm:prSet presAssocID="{7E8F723D-B753-45BE-8A50-5822797B7BA3}" presName="hierChild3" presStyleCnt="0"/>
      <dgm:spPr/>
    </dgm:pt>
    <dgm:pt modelId="{ABE343B7-F50C-4CCE-BE99-1BFE1A9EEA1F}" type="pres">
      <dgm:prSet presAssocID="{0E743BD6-3C8D-405A-8B39-EEB606562D78}" presName="Name19" presStyleLbl="parChTrans1D3" presStyleIdx="2" presStyleCnt="4"/>
      <dgm:spPr/>
    </dgm:pt>
    <dgm:pt modelId="{1E3E2D4B-0316-4375-9F75-5563AB2E4C92}" type="pres">
      <dgm:prSet presAssocID="{C3ED70BD-ABBC-4444-B090-3E70637C11A8}" presName="Name21" presStyleCnt="0"/>
      <dgm:spPr/>
    </dgm:pt>
    <dgm:pt modelId="{5E3FF7F3-6EE6-46A2-ABE7-0A8AAA9AFCC6}" type="pres">
      <dgm:prSet presAssocID="{C3ED70BD-ABBC-4444-B090-3E70637C11A8}" presName="level2Shape" presStyleLbl="node3" presStyleIdx="2" presStyleCnt="4"/>
      <dgm:spPr/>
    </dgm:pt>
    <dgm:pt modelId="{A839984C-72F7-4675-9902-5A7B897B177E}" type="pres">
      <dgm:prSet presAssocID="{C3ED70BD-ABBC-4444-B090-3E70637C11A8}" presName="hierChild3" presStyleCnt="0"/>
      <dgm:spPr/>
    </dgm:pt>
    <dgm:pt modelId="{0FFE7E3D-A13F-4ECC-9195-257ACE243C09}" type="pres">
      <dgm:prSet presAssocID="{ABF71BC9-20C8-4CAA-ABCF-AFAEAF1DE987}" presName="Name19" presStyleLbl="parChTrans1D3" presStyleIdx="3" presStyleCnt="4"/>
      <dgm:spPr/>
    </dgm:pt>
    <dgm:pt modelId="{BE031872-0FEB-4CFA-9BE9-DB875BF20FB4}" type="pres">
      <dgm:prSet presAssocID="{9159B693-ABA4-46DD-9E83-F5FA19308ED7}" presName="Name21" presStyleCnt="0"/>
      <dgm:spPr/>
    </dgm:pt>
    <dgm:pt modelId="{1AB7D7B3-410B-48A7-8C74-4DDDD292246E}" type="pres">
      <dgm:prSet presAssocID="{9159B693-ABA4-46DD-9E83-F5FA19308ED7}" presName="level2Shape" presStyleLbl="node3" presStyleIdx="3" presStyleCnt="4"/>
      <dgm:spPr/>
    </dgm:pt>
    <dgm:pt modelId="{1E8E5447-D066-4FD9-919F-FA5B8EA4500D}" type="pres">
      <dgm:prSet presAssocID="{9159B693-ABA4-46DD-9E83-F5FA19308ED7}" presName="hierChild3" presStyleCnt="0"/>
      <dgm:spPr/>
    </dgm:pt>
    <dgm:pt modelId="{533754D7-C4E0-431F-88C6-EAAD685FD3DA}" type="pres">
      <dgm:prSet presAssocID="{03347F64-D310-4FBA-85E8-6D4A5BFEC04C}" presName="bgShapesFlow" presStyleCnt="0"/>
      <dgm:spPr/>
    </dgm:pt>
    <dgm:pt modelId="{484ABA1D-8E19-4088-A426-37052CF847A1}" type="pres">
      <dgm:prSet presAssocID="{DAD17CDF-4FBC-49F0-A636-0CF418C8780A}" presName="rectComp" presStyleCnt="0"/>
      <dgm:spPr/>
    </dgm:pt>
    <dgm:pt modelId="{74C36A77-E4CA-413A-BF55-32382E313BD9}" type="pres">
      <dgm:prSet presAssocID="{DAD17CDF-4FBC-49F0-A636-0CF418C8780A}" presName="bgRect" presStyleLbl="bgShp" presStyleIdx="0" presStyleCnt="3"/>
      <dgm:spPr/>
    </dgm:pt>
    <dgm:pt modelId="{431D4E90-1F99-43FC-8F78-1EAC379FF5F8}" type="pres">
      <dgm:prSet presAssocID="{DAD17CDF-4FBC-49F0-A636-0CF418C8780A}" presName="bgRectTx" presStyleLbl="bgShp" presStyleIdx="0" presStyleCnt="3">
        <dgm:presLayoutVars>
          <dgm:bulletEnabled val="1"/>
        </dgm:presLayoutVars>
      </dgm:prSet>
      <dgm:spPr/>
    </dgm:pt>
    <dgm:pt modelId="{5178AEF3-931C-4FE6-8DB6-9806BBAF3C99}" type="pres">
      <dgm:prSet presAssocID="{DAD17CDF-4FBC-49F0-A636-0CF418C8780A}" presName="spComp" presStyleCnt="0"/>
      <dgm:spPr/>
    </dgm:pt>
    <dgm:pt modelId="{475F21F6-5C94-4F04-9D48-C75F80B5555D}" type="pres">
      <dgm:prSet presAssocID="{DAD17CDF-4FBC-49F0-A636-0CF418C8780A}" presName="vSp" presStyleCnt="0"/>
      <dgm:spPr/>
    </dgm:pt>
    <dgm:pt modelId="{139B8B25-88BD-4F91-B39F-A328D1B6E58A}" type="pres">
      <dgm:prSet presAssocID="{A8E5A708-0277-49E6-ADA3-719CDEBEC5D8}" presName="rectComp" presStyleCnt="0"/>
      <dgm:spPr/>
    </dgm:pt>
    <dgm:pt modelId="{B67A3900-5EC1-4030-A26D-08D669161330}" type="pres">
      <dgm:prSet presAssocID="{A8E5A708-0277-49E6-ADA3-719CDEBEC5D8}" presName="bgRect" presStyleLbl="bgShp" presStyleIdx="1" presStyleCnt="3"/>
      <dgm:spPr/>
    </dgm:pt>
    <dgm:pt modelId="{4A7525E3-FAF4-4FC3-9733-DEA521568B1B}" type="pres">
      <dgm:prSet presAssocID="{A8E5A708-0277-49E6-ADA3-719CDEBEC5D8}" presName="bgRectTx" presStyleLbl="bgShp" presStyleIdx="1" presStyleCnt="3">
        <dgm:presLayoutVars>
          <dgm:bulletEnabled val="1"/>
        </dgm:presLayoutVars>
      </dgm:prSet>
      <dgm:spPr/>
    </dgm:pt>
    <dgm:pt modelId="{BCB267C0-A987-4E13-9A05-8FBE6A4E3B3A}" type="pres">
      <dgm:prSet presAssocID="{A8E5A708-0277-49E6-ADA3-719CDEBEC5D8}" presName="spComp" presStyleCnt="0"/>
      <dgm:spPr/>
    </dgm:pt>
    <dgm:pt modelId="{BDE35EDA-CA6D-4345-80BB-04E94C358655}" type="pres">
      <dgm:prSet presAssocID="{A8E5A708-0277-49E6-ADA3-719CDEBEC5D8}" presName="vSp" presStyleCnt="0"/>
      <dgm:spPr/>
    </dgm:pt>
    <dgm:pt modelId="{E86541B4-AEF3-4B30-BAC1-64E30C97C890}" type="pres">
      <dgm:prSet presAssocID="{66B41A09-4F3B-4BA3-B6C1-52B0BCCADA62}" presName="rectComp" presStyleCnt="0"/>
      <dgm:spPr/>
    </dgm:pt>
    <dgm:pt modelId="{1A560D14-AC48-41FB-B561-80B42D494326}" type="pres">
      <dgm:prSet presAssocID="{66B41A09-4F3B-4BA3-B6C1-52B0BCCADA62}" presName="bgRect" presStyleLbl="bgShp" presStyleIdx="2" presStyleCnt="3"/>
      <dgm:spPr/>
    </dgm:pt>
    <dgm:pt modelId="{20763B96-25D4-4B23-991B-AE435E424269}" type="pres">
      <dgm:prSet presAssocID="{66B41A09-4F3B-4BA3-B6C1-52B0BCCADA62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F5ADCA01-18F0-4A33-8C4E-FF1AE340B4CA}" srcId="{03347F64-D310-4FBA-85E8-6D4A5BFEC04C}" destId="{DAD17CDF-4FBC-49F0-A636-0CF418C8780A}" srcOrd="1" destOrd="0" parTransId="{EAED30AB-0254-4FE6-9D53-96332B89BC10}" sibTransId="{F4F1949E-F0C8-4E72-A9B8-0F534CBE5F2F}"/>
    <dgm:cxn modelId="{996DC71B-6470-4734-8B6A-DAA2BF5A33F0}" type="presOf" srcId="{66B41A09-4F3B-4BA3-B6C1-52B0BCCADA62}" destId="{20763B96-25D4-4B23-991B-AE435E424269}" srcOrd="1" destOrd="0" presId="urn:microsoft.com/office/officeart/2005/8/layout/hierarchy6"/>
    <dgm:cxn modelId="{D3D5CF2F-330E-4C3B-BF83-BE239FEF3C1D}" type="presOf" srcId="{66B41A09-4F3B-4BA3-B6C1-52B0BCCADA62}" destId="{1A560D14-AC48-41FB-B561-80B42D494326}" srcOrd="0" destOrd="0" presId="urn:microsoft.com/office/officeart/2005/8/layout/hierarchy6"/>
    <dgm:cxn modelId="{FB197D32-72F1-4759-B76E-76AD10D53F8E}" type="presOf" srcId="{76402E94-191E-4589-87E5-69F6E98CAD50}" destId="{1DF0E2D1-A70A-482F-BC08-FADBBCCE1083}" srcOrd="0" destOrd="0" presId="urn:microsoft.com/office/officeart/2005/8/layout/hierarchy6"/>
    <dgm:cxn modelId="{AA7E8D35-FCC0-4880-91CA-27F4783C5E74}" type="presOf" srcId="{7F351A4C-F987-4358-96B9-DDBD0EBB99F9}" destId="{8BD4D963-06A9-470A-A88D-6A6A99A2E264}" srcOrd="0" destOrd="0" presId="urn:microsoft.com/office/officeart/2005/8/layout/hierarchy6"/>
    <dgm:cxn modelId="{D7449538-1267-465A-AAD3-A809E0E8C923}" srcId="{F3E463E7-D94D-4347-B941-53EC139359A2}" destId="{76402E94-191E-4589-87E5-69F6E98CAD50}" srcOrd="1" destOrd="0" parTransId="{C59F6ACD-7778-45BC-B812-0708907D87FF}" sibTransId="{F20A0E60-B76A-4DE5-9958-DFC0154821B5}"/>
    <dgm:cxn modelId="{392E9A3B-B57F-435B-B479-923C7830B887}" type="presOf" srcId="{A8E5A708-0277-49E6-ADA3-719CDEBEC5D8}" destId="{B67A3900-5EC1-4030-A26D-08D669161330}" srcOrd="0" destOrd="0" presId="urn:microsoft.com/office/officeart/2005/8/layout/hierarchy6"/>
    <dgm:cxn modelId="{E2006F3E-A33C-420B-A078-DFEBB10E8DC5}" type="presOf" srcId="{ABF71BC9-20C8-4CAA-ABCF-AFAEAF1DE987}" destId="{0FFE7E3D-A13F-4ECC-9195-257ACE243C09}" srcOrd="0" destOrd="0" presId="urn:microsoft.com/office/officeart/2005/8/layout/hierarchy6"/>
    <dgm:cxn modelId="{C4F08B48-DB04-4631-9898-E218A0C44332}" type="presOf" srcId="{03347F64-D310-4FBA-85E8-6D4A5BFEC04C}" destId="{B1F43BAD-A70B-4475-8E96-A141BF9D6CB7}" srcOrd="0" destOrd="0" presId="urn:microsoft.com/office/officeart/2005/8/layout/hierarchy6"/>
    <dgm:cxn modelId="{A6633A6A-1236-4E22-83ED-F35DF1BAF74D}" type="presOf" srcId="{0E743BD6-3C8D-405A-8B39-EEB606562D78}" destId="{ABE343B7-F50C-4CCE-BE99-1BFE1A9EEA1F}" srcOrd="0" destOrd="0" presId="urn:microsoft.com/office/officeart/2005/8/layout/hierarchy6"/>
    <dgm:cxn modelId="{5002564A-B4F9-4781-9C2A-6114640D65CE}" type="presOf" srcId="{2CC246FD-9D0C-4D10-AF1E-E553A6983C33}" destId="{973BCD99-845E-4F8E-A115-E35893FD5CF4}" srcOrd="0" destOrd="0" presId="urn:microsoft.com/office/officeart/2005/8/layout/hierarchy6"/>
    <dgm:cxn modelId="{92B17D51-0033-4A62-8CB7-C9AFE8A20881}" type="presOf" srcId="{A8E5A708-0277-49E6-ADA3-719CDEBEC5D8}" destId="{4A7525E3-FAF4-4FC3-9733-DEA521568B1B}" srcOrd="1" destOrd="0" presId="urn:microsoft.com/office/officeart/2005/8/layout/hierarchy6"/>
    <dgm:cxn modelId="{131B2C52-8E61-4299-BDD9-0A073DC98FD1}" srcId="{03347F64-D310-4FBA-85E8-6D4A5BFEC04C}" destId="{66B41A09-4F3B-4BA3-B6C1-52B0BCCADA62}" srcOrd="3" destOrd="0" parTransId="{5ABB2B92-7B43-4B38-A1D6-757A099D1CEA}" sibTransId="{7C4A92BE-4CA3-43E9-8B52-638245493796}"/>
    <dgm:cxn modelId="{E6B15A73-7599-4DDA-AF73-94441DCBED52}" type="presOf" srcId="{650E9F7E-B10D-4DB8-AF69-7FBAFDA544C5}" destId="{D02FA83F-FF63-4F10-8F92-389F14F52EE0}" srcOrd="0" destOrd="0" presId="urn:microsoft.com/office/officeart/2005/8/layout/hierarchy6"/>
    <dgm:cxn modelId="{D3385A74-A638-4D9B-A9B2-D8AA65A44734}" type="presOf" srcId="{C3ED70BD-ABBC-4444-B090-3E70637C11A8}" destId="{5E3FF7F3-6EE6-46A2-ABE7-0A8AAA9AFCC6}" srcOrd="0" destOrd="0" presId="urn:microsoft.com/office/officeart/2005/8/layout/hierarchy6"/>
    <dgm:cxn modelId="{E3B0A17C-11B1-428E-85D9-740FECB2E29B}" srcId="{03347F64-D310-4FBA-85E8-6D4A5BFEC04C}" destId="{A3345E2D-11B4-4EB4-ADBF-4DD2D291C365}" srcOrd="0" destOrd="0" parTransId="{9AC1968C-B813-41B6-BB71-8C95A594BE55}" sibTransId="{88A3E333-B1F9-4975-A2CC-7FF0D14AF87D}"/>
    <dgm:cxn modelId="{93C8C37F-4FDA-456D-8C77-27394DCEEC10}" srcId="{7E8F723D-B753-45BE-8A50-5822797B7BA3}" destId="{9159B693-ABA4-46DD-9E83-F5FA19308ED7}" srcOrd="1" destOrd="0" parTransId="{ABF71BC9-20C8-4CAA-ABCF-AFAEAF1DE987}" sibTransId="{96A18853-14D8-4226-B30F-5EE831A79D07}"/>
    <dgm:cxn modelId="{95ECA185-5072-4BFE-98F4-F4EC0F0F04FD}" type="presOf" srcId="{0592E933-CC8C-4CB8-B862-897E33ADCD91}" destId="{19DC5600-E4A9-46AC-A5E6-066F9147C709}" srcOrd="0" destOrd="0" presId="urn:microsoft.com/office/officeart/2005/8/layout/hierarchy6"/>
    <dgm:cxn modelId="{A3C6248B-E480-4E39-B5FF-8F2B2F194B10}" srcId="{7E8F723D-B753-45BE-8A50-5822797B7BA3}" destId="{C3ED70BD-ABBC-4444-B090-3E70637C11A8}" srcOrd="0" destOrd="0" parTransId="{0E743BD6-3C8D-405A-8B39-EEB606562D78}" sibTransId="{4D45F9B3-2B19-4F87-8900-A4630411459C}"/>
    <dgm:cxn modelId="{67669C93-2116-4B94-AFC1-EEF4DFBFCF38}" srcId="{A3345E2D-11B4-4EB4-ADBF-4DD2D291C365}" destId="{F3E463E7-D94D-4347-B941-53EC139359A2}" srcOrd="0" destOrd="0" parTransId="{0592E933-CC8C-4CB8-B862-897E33ADCD91}" sibTransId="{BFC83A11-B5DD-4F72-B654-E0F41F09C140}"/>
    <dgm:cxn modelId="{F0AF0997-B30C-4EC0-9855-081390AD3A9E}" type="presOf" srcId="{DAD17CDF-4FBC-49F0-A636-0CF418C8780A}" destId="{431D4E90-1F99-43FC-8F78-1EAC379FF5F8}" srcOrd="1" destOrd="0" presId="urn:microsoft.com/office/officeart/2005/8/layout/hierarchy6"/>
    <dgm:cxn modelId="{0BD168AA-5076-44E1-85A9-3E45DE621A75}" srcId="{A3345E2D-11B4-4EB4-ADBF-4DD2D291C365}" destId="{7E8F723D-B753-45BE-8A50-5822797B7BA3}" srcOrd="1" destOrd="0" parTransId="{650E9F7E-B10D-4DB8-AF69-7FBAFDA544C5}" sibTransId="{EB3A2528-C129-43EC-B6B7-A90E729D0199}"/>
    <dgm:cxn modelId="{AC3ABBAC-3D27-46C0-A65E-2D4CF6BB1ADE}" type="presOf" srcId="{C59F6ACD-7778-45BC-B812-0708907D87FF}" destId="{BAB7D60F-45DD-4FBF-ACAB-A5A56A99956D}" srcOrd="0" destOrd="0" presId="urn:microsoft.com/office/officeart/2005/8/layout/hierarchy6"/>
    <dgm:cxn modelId="{7E06B6C3-8797-42E4-9E87-CDDFB0368A91}" type="presOf" srcId="{9159B693-ABA4-46DD-9E83-F5FA19308ED7}" destId="{1AB7D7B3-410B-48A7-8C74-4DDDD292246E}" srcOrd="0" destOrd="0" presId="urn:microsoft.com/office/officeart/2005/8/layout/hierarchy6"/>
    <dgm:cxn modelId="{6FB034C4-D0AE-4453-A672-0E942CE3BE0E}" srcId="{03347F64-D310-4FBA-85E8-6D4A5BFEC04C}" destId="{A8E5A708-0277-49E6-ADA3-719CDEBEC5D8}" srcOrd="2" destOrd="0" parTransId="{4B691A01-4DCF-4589-9270-B7826FCFBA0C}" sibTransId="{886BC77D-34E9-43C6-ACA9-C7078DBDA2EA}"/>
    <dgm:cxn modelId="{35955DC7-F68D-4E15-980C-753BADD73530}" type="presOf" srcId="{7E8F723D-B753-45BE-8A50-5822797B7BA3}" destId="{9DC07016-5647-4AEB-B25E-92781F050CAB}" srcOrd="0" destOrd="0" presId="urn:microsoft.com/office/officeart/2005/8/layout/hierarchy6"/>
    <dgm:cxn modelId="{5CA3EFD5-E0F1-4433-8DD7-BCEB83961632}" srcId="{F3E463E7-D94D-4347-B941-53EC139359A2}" destId="{7F351A4C-F987-4358-96B9-DDBD0EBB99F9}" srcOrd="0" destOrd="0" parTransId="{2CC246FD-9D0C-4D10-AF1E-E553A6983C33}" sibTransId="{FE3571F5-805F-40AD-8C21-63642F04202A}"/>
    <dgm:cxn modelId="{D18D0DE6-5E9D-4A25-B6D5-42DC42CED78F}" type="presOf" srcId="{A3345E2D-11B4-4EB4-ADBF-4DD2D291C365}" destId="{7EE9F7BB-6D11-4687-8A8D-C5B5AB92DC42}" srcOrd="0" destOrd="0" presId="urn:microsoft.com/office/officeart/2005/8/layout/hierarchy6"/>
    <dgm:cxn modelId="{02B6C9F0-9FA6-45B3-AA1E-B901D7C62EA5}" type="presOf" srcId="{F3E463E7-D94D-4347-B941-53EC139359A2}" destId="{87ABCA73-1C61-4384-95ED-E7C04AE946E3}" srcOrd="0" destOrd="0" presId="urn:microsoft.com/office/officeart/2005/8/layout/hierarchy6"/>
    <dgm:cxn modelId="{C353B5FB-288A-4104-8431-AE3E9F70594D}" type="presOf" srcId="{DAD17CDF-4FBC-49F0-A636-0CF418C8780A}" destId="{74C36A77-E4CA-413A-BF55-32382E313BD9}" srcOrd="0" destOrd="0" presId="urn:microsoft.com/office/officeart/2005/8/layout/hierarchy6"/>
    <dgm:cxn modelId="{0923DE8B-1E18-4552-8BC6-8DAC190C4E37}" type="presParOf" srcId="{B1F43BAD-A70B-4475-8E96-A141BF9D6CB7}" destId="{3C339F40-11AD-44AF-95AD-B8DC3D22BE9C}" srcOrd="0" destOrd="0" presId="urn:microsoft.com/office/officeart/2005/8/layout/hierarchy6"/>
    <dgm:cxn modelId="{2A74284A-8365-42BD-B416-D71A7E2C16D6}" type="presParOf" srcId="{3C339F40-11AD-44AF-95AD-B8DC3D22BE9C}" destId="{594CF9EB-968E-4B86-AA6C-73268F95958F}" srcOrd="0" destOrd="0" presId="urn:microsoft.com/office/officeart/2005/8/layout/hierarchy6"/>
    <dgm:cxn modelId="{BDF10010-C517-45D4-94DB-2435056FD48E}" type="presParOf" srcId="{3C339F40-11AD-44AF-95AD-B8DC3D22BE9C}" destId="{69888C30-ABFA-41CC-AE88-DE42AF7A77EE}" srcOrd="1" destOrd="0" presId="urn:microsoft.com/office/officeart/2005/8/layout/hierarchy6"/>
    <dgm:cxn modelId="{8B640D6B-B61E-4098-990E-1C0B383C0424}" type="presParOf" srcId="{69888C30-ABFA-41CC-AE88-DE42AF7A77EE}" destId="{8BF5381A-3BA7-48EB-9990-A3E68AA8FADD}" srcOrd="0" destOrd="0" presId="urn:microsoft.com/office/officeart/2005/8/layout/hierarchy6"/>
    <dgm:cxn modelId="{1E4F92D8-3868-452A-9DB2-6315509E9472}" type="presParOf" srcId="{8BF5381A-3BA7-48EB-9990-A3E68AA8FADD}" destId="{7EE9F7BB-6D11-4687-8A8D-C5B5AB92DC42}" srcOrd="0" destOrd="0" presId="urn:microsoft.com/office/officeart/2005/8/layout/hierarchy6"/>
    <dgm:cxn modelId="{6671D853-6B47-49C6-A6FF-F21E754EDC9E}" type="presParOf" srcId="{8BF5381A-3BA7-48EB-9990-A3E68AA8FADD}" destId="{861A15F5-217F-4CB3-ABEA-9D18D4BF4CE0}" srcOrd="1" destOrd="0" presId="urn:microsoft.com/office/officeart/2005/8/layout/hierarchy6"/>
    <dgm:cxn modelId="{5F942BC5-1910-4574-B20D-4E6246D89F5E}" type="presParOf" srcId="{861A15F5-217F-4CB3-ABEA-9D18D4BF4CE0}" destId="{19DC5600-E4A9-46AC-A5E6-066F9147C709}" srcOrd="0" destOrd="0" presId="urn:microsoft.com/office/officeart/2005/8/layout/hierarchy6"/>
    <dgm:cxn modelId="{4627B43E-9EBC-4636-AF6B-08524BEDE407}" type="presParOf" srcId="{861A15F5-217F-4CB3-ABEA-9D18D4BF4CE0}" destId="{66246E2E-BCB5-4DC0-B9D5-81B286A9F24D}" srcOrd="1" destOrd="0" presId="urn:microsoft.com/office/officeart/2005/8/layout/hierarchy6"/>
    <dgm:cxn modelId="{FA284D0A-B9F1-4A93-9775-0570C937EB31}" type="presParOf" srcId="{66246E2E-BCB5-4DC0-B9D5-81B286A9F24D}" destId="{87ABCA73-1C61-4384-95ED-E7C04AE946E3}" srcOrd="0" destOrd="0" presId="urn:microsoft.com/office/officeart/2005/8/layout/hierarchy6"/>
    <dgm:cxn modelId="{E65490AC-E3C6-423F-ACF6-0A20F29F615B}" type="presParOf" srcId="{66246E2E-BCB5-4DC0-B9D5-81B286A9F24D}" destId="{44899463-BA2B-402A-AB18-AF23AA60DFA4}" srcOrd="1" destOrd="0" presId="urn:microsoft.com/office/officeart/2005/8/layout/hierarchy6"/>
    <dgm:cxn modelId="{69CAFBF9-947B-4DCF-9815-F79AA65DD3E2}" type="presParOf" srcId="{44899463-BA2B-402A-AB18-AF23AA60DFA4}" destId="{973BCD99-845E-4F8E-A115-E35893FD5CF4}" srcOrd="0" destOrd="0" presId="urn:microsoft.com/office/officeart/2005/8/layout/hierarchy6"/>
    <dgm:cxn modelId="{611A3DFD-828E-4ECA-A58F-2B4E710AC51D}" type="presParOf" srcId="{44899463-BA2B-402A-AB18-AF23AA60DFA4}" destId="{82010BD5-A219-435A-B83A-2CCFAF588C98}" srcOrd="1" destOrd="0" presId="urn:microsoft.com/office/officeart/2005/8/layout/hierarchy6"/>
    <dgm:cxn modelId="{D59641F5-C6EC-496C-B95D-5CB4D3ADA82A}" type="presParOf" srcId="{82010BD5-A219-435A-B83A-2CCFAF588C98}" destId="{8BD4D963-06A9-470A-A88D-6A6A99A2E264}" srcOrd="0" destOrd="0" presId="urn:microsoft.com/office/officeart/2005/8/layout/hierarchy6"/>
    <dgm:cxn modelId="{F161FF34-5162-4CAD-8DA4-61F323B63ABF}" type="presParOf" srcId="{82010BD5-A219-435A-B83A-2CCFAF588C98}" destId="{93395CDE-99A0-444D-939D-1402B87DC33D}" srcOrd="1" destOrd="0" presId="urn:microsoft.com/office/officeart/2005/8/layout/hierarchy6"/>
    <dgm:cxn modelId="{1ADF1B4B-C986-418D-8BB8-0E032ADE957F}" type="presParOf" srcId="{44899463-BA2B-402A-AB18-AF23AA60DFA4}" destId="{BAB7D60F-45DD-4FBF-ACAB-A5A56A99956D}" srcOrd="2" destOrd="0" presId="urn:microsoft.com/office/officeart/2005/8/layout/hierarchy6"/>
    <dgm:cxn modelId="{0A8F18A1-3268-4F5F-9F48-A9CDA853C327}" type="presParOf" srcId="{44899463-BA2B-402A-AB18-AF23AA60DFA4}" destId="{5D6A1B7B-63D4-4921-921D-1B11718AC683}" srcOrd="3" destOrd="0" presId="urn:microsoft.com/office/officeart/2005/8/layout/hierarchy6"/>
    <dgm:cxn modelId="{FC0539C0-1BDF-4DA4-B400-17D2F5660DA8}" type="presParOf" srcId="{5D6A1B7B-63D4-4921-921D-1B11718AC683}" destId="{1DF0E2D1-A70A-482F-BC08-FADBBCCE1083}" srcOrd="0" destOrd="0" presId="urn:microsoft.com/office/officeart/2005/8/layout/hierarchy6"/>
    <dgm:cxn modelId="{7B0FC19C-E5B0-4E24-8A3F-057A7D408F58}" type="presParOf" srcId="{5D6A1B7B-63D4-4921-921D-1B11718AC683}" destId="{7B22312A-B35E-48AF-8A20-0F7FC171BC35}" srcOrd="1" destOrd="0" presId="urn:microsoft.com/office/officeart/2005/8/layout/hierarchy6"/>
    <dgm:cxn modelId="{D58E8CB6-FF66-4CBB-BBAF-C371EF6FB9CB}" type="presParOf" srcId="{861A15F5-217F-4CB3-ABEA-9D18D4BF4CE0}" destId="{D02FA83F-FF63-4F10-8F92-389F14F52EE0}" srcOrd="2" destOrd="0" presId="urn:microsoft.com/office/officeart/2005/8/layout/hierarchy6"/>
    <dgm:cxn modelId="{CED84A00-85C6-4D96-8977-33C0C0EEE163}" type="presParOf" srcId="{861A15F5-217F-4CB3-ABEA-9D18D4BF4CE0}" destId="{AB79ED5F-1386-43FB-8B67-5B4BD97FFD26}" srcOrd="3" destOrd="0" presId="urn:microsoft.com/office/officeart/2005/8/layout/hierarchy6"/>
    <dgm:cxn modelId="{5870DC40-F20D-4B7F-9125-6F0123D56E4E}" type="presParOf" srcId="{AB79ED5F-1386-43FB-8B67-5B4BD97FFD26}" destId="{9DC07016-5647-4AEB-B25E-92781F050CAB}" srcOrd="0" destOrd="0" presId="urn:microsoft.com/office/officeart/2005/8/layout/hierarchy6"/>
    <dgm:cxn modelId="{65ABAA73-5CA9-43BA-AAEE-D669DB8D38F5}" type="presParOf" srcId="{AB79ED5F-1386-43FB-8B67-5B4BD97FFD26}" destId="{E3844DB3-796F-425D-8BC1-F14BD233CC81}" srcOrd="1" destOrd="0" presId="urn:microsoft.com/office/officeart/2005/8/layout/hierarchy6"/>
    <dgm:cxn modelId="{DCC4C774-4B5A-4A8F-9322-9F12DD3320C7}" type="presParOf" srcId="{E3844DB3-796F-425D-8BC1-F14BD233CC81}" destId="{ABE343B7-F50C-4CCE-BE99-1BFE1A9EEA1F}" srcOrd="0" destOrd="0" presId="urn:microsoft.com/office/officeart/2005/8/layout/hierarchy6"/>
    <dgm:cxn modelId="{A141D56E-4343-483B-B075-D27686AFE941}" type="presParOf" srcId="{E3844DB3-796F-425D-8BC1-F14BD233CC81}" destId="{1E3E2D4B-0316-4375-9F75-5563AB2E4C92}" srcOrd="1" destOrd="0" presId="urn:microsoft.com/office/officeart/2005/8/layout/hierarchy6"/>
    <dgm:cxn modelId="{B1E68313-1FB5-4F81-B630-B34E1D060559}" type="presParOf" srcId="{1E3E2D4B-0316-4375-9F75-5563AB2E4C92}" destId="{5E3FF7F3-6EE6-46A2-ABE7-0A8AAA9AFCC6}" srcOrd="0" destOrd="0" presId="urn:microsoft.com/office/officeart/2005/8/layout/hierarchy6"/>
    <dgm:cxn modelId="{DDB67645-92A3-4CDC-A0C1-159FF0357474}" type="presParOf" srcId="{1E3E2D4B-0316-4375-9F75-5563AB2E4C92}" destId="{A839984C-72F7-4675-9902-5A7B897B177E}" srcOrd="1" destOrd="0" presId="urn:microsoft.com/office/officeart/2005/8/layout/hierarchy6"/>
    <dgm:cxn modelId="{FCDD403B-46E3-4EF6-A169-F2156227021B}" type="presParOf" srcId="{E3844DB3-796F-425D-8BC1-F14BD233CC81}" destId="{0FFE7E3D-A13F-4ECC-9195-257ACE243C09}" srcOrd="2" destOrd="0" presId="urn:microsoft.com/office/officeart/2005/8/layout/hierarchy6"/>
    <dgm:cxn modelId="{0599A66A-5ED0-4572-8EB6-12348A557361}" type="presParOf" srcId="{E3844DB3-796F-425D-8BC1-F14BD233CC81}" destId="{BE031872-0FEB-4CFA-9BE9-DB875BF20FB4}" srcOrd="3" destOrd="0" presId="urn:microsoft.com/office/officeart/2005/8/layout/hierarchy6"/>
    <dgm:cxn modelId="{DDB01EF5-C330-4770-A028-69F1F0938999}" type="presParOf" srcId="{BE031872-0FEB-4CFA-9BE9-DB875BF20FB4}" destId="{1AB7D7B3-410B-48A7-8C74-4DDDD292246E}" srcOrd="0" destOrd="0" presId="urn:microsoft.com/office/officeart/2005/8/layout/hierarchy6"/>
    <dgm:cxn modelId="{07F4F8A4-A2CF-4EAA-92D3-B7CD6A7299B3}" type="presParOf" srcId="{BE031872-0FEB-4CFA-9BE9-DB875BF20FB4}" destId="{1E8E5447-D066-4FD9-919F-FA5B8EA4500D}" srcOrd="1" destOrd="0" presId="urn:microsoft.com/office/officeart/2005/8/layout/hierarchy6"/>
    <dgm:cxn modelId="{18FFAEC0-694F-41D6-9A58-9996A1D52DDB}" type="presParOf" srcId="{B1F43BAD-A70B-4475-8E96-A141BF9D6CB7}" destId="{533754D7-C4E0-431F-88C6-EAAD685FD3DA}" srcOrd="1" destOrd="0" presId="urn:microsoft.com/office/officeart/2005/8/layout/hierarchy6"/>
    <dgm:cxn modelId="{9FECC7A2-AEF8-4979-A40E-0C1602485421}" type="presParOf" srcId="{533754D7-C4E0-431F-88C6-EAAD685FD3DA}" destId="{484ABA1D-8E19-4088-A426-37052CF847A1}" srcOrd="0" destOrd="0" presId="urn:microsoft.com/office/officeart/2005/8/layout/hierarchy6"/>
    <dgm:cxn modelId="{E3C4454F-3A62-4726-BFFA-1C44F1831345}" type="presParOf" srcId="{484ABA1D-8E19-4088-A426-37052CF847A1}" destId="{74C36A77-E4CA-413A-BF55-32382E313BD9}" srcOrd="0" destOrd="0" presId="urn:microsoft.com/office/officeart/2005/8/layout/hierarchy6"/>
    <dgm:cxn modelId="{0D593CFD-F164-44F8-A791-3BA138EC5DE3}" type="presParOf" srcId="{484ABA1D-8E19-4088-A426-37052CF847A1}" destId="{431D4E90-1F99-43FC-8F78-1EAC379FF5F8}" srcOrd="1" destOrd="0" presId="urn:microsoft.com/office/officeart/2005/8/layout/hierarchy6"/>
    <dgm:cxn modelId="{CE92D483-BFD1-43D3-AA8E-8BC9C8C0D499}" type="presParOf" srcId="{533754D7-C4E0-431F-88C6-EAAD685FD3DA}" destId="{5178AEF3-931C-4FE6-8DB6-9806BBAF3C99}" srcOrd="1" destOrd="0" presId="urn:microsoft.com/office/officeart/2005/8/layout/hierarchy6"/>
    <dgm:cxn modelId="{2D8D4DF5-4A64-4BF8-A7ED-912AFE2F62DA}" type="presParOf" srcId="{5178AEF3-931C-4FE6-8DB6-9806BBAF3C99}" destId="{475F21F6-5C94-4F04-9D48-C75F80B5555D}" srcOrd="0" destOrd="0" presId="urn:microsoft.com/office/officeart/2005/8/layout/hierarchy6"/>
    <dgm:cxn modelId="{421E8CC9-14F6-4004-BE4A-ABDAE06AF24A}" type="presParOf" srcId="{533754D7-C4E0-431F-88C6-EAAD685FD3DA}" destId="{139B8B25-88BD-4F91-B39F-A328D1B6E58A}" srcOrd="2" destOrd="0" presId="urn:microsoft.com/office/officeart/2005/8/layout/hierarchy6"/>
    <dgm:cxn modelId="{83E65379-4BC7-4CB5-BCD5-099AD0FFA543}" type="presParOf" srcId="{139B8B25-88BD-4F91-B39F-A328D1B6E58A}" destId="{B67A3900-5EC1-4030-A26D-08D669161330}" srcOrd="0" destOrd="0" presId="urn:microsoft.com/office/officeart/2005/8/layout/hierarchy6"/>
    <dgm:cxn modelId="{11B9AEAF-6DE1-4A16-AF8B-B62E65558BDA}" type="presParOf" srcId="{139B8B25-88BD-4F91-B39F-A328D1B6E58A}" destId="{4A7525E3-FAF4-4FC3-9733-DEA521568B1B}" srcOrd="1" destOrd="0" presId="urn:microsoft.com/office/officeart/2005/8/layout/hierarchy6"/>
    <dgm:cxn modelId="{92684ABE-8869-4445-8D4E-8503B4A40292}" type="presParOf" srcId="{533754D7-C4E0-431F-88C6-EAAD685FD3DA}" destId="{BCB267C0-A987-4E13-9A05-8FBE6A4E3B3A}" srcOrd="3" destOrd="0" presId="urn:microsoft.com/office/officeart/2005/8/layout/hierarchy6"/>
    <dgm:cxn modelId="{07D0B170-C613-4A6E-AAAB-5AB0AA631315}" type="presParOf" srcId="{BCB267C0-A987-4E13-9A05-8FBE6A4E3B3A}" destId="{BDE35EDA-CA6D-4345-80BB-04E94C358655}" srcOrd="0" destOrd="0" presId="urn:microsoft.com/office/officeart/2005/8/layout/hierarchy6"/>
    <dgm:cxn modelId="{3426C762-6CDF-4898-93F3-224FD64E4DAD}" type="presParOf" srcId="{533754D7-C4E0-431F-88C6-EAAD685FD3DA}" destId="{E86541B4-AEF3-4B30-BAC1-64E30C97C890}" srcOrd="4" destOrd="0" presId="urn:microsoft.com/office/officeart/2005/8/layout/hierarchy6"/>
    <dgm:cxn modelId="{7BEAC824-6628-4584-8FF0-B1FCBD73B0E6}" type="presParOf" srcId="{E86541B4-AEF3-4B30-BAC1-64E30C97C890}" destId="{1A560D14-AC48-41FB-B561-80B42D494326}" srcOrd="0" destOrd="0" presId="urn:microsoft.com/office/officeart/2005/8/layout/hierarchy6"/>
    <dgm:cxn modelId="{B016AD3A-AA8A-44EB-9C2D-00B9355265E5}" type="presParOf" srcId="{E86541B4-AEF3-4B30-BAC1-64E30C97C890}" destId="{20763B96-25D4-4B23-991B-AE435E424269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C550B36-ED85-462D-9881-C6CA34027DB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11F96A9-C952-412F-A4D7-5DA41AF63EF1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集节点</a:t>
          </a:r>
          <a:endParaRPr lang="en-US" sz="1200" dirty="0">
            <a:latin typeface="+mn-ea"/>
            <a:ea typeface="+mn-ea"/>
          </a:endParaRPr>
        </a:p>
      </dgm:t>
    </dgm:pt>
    <dgm:pt modelId="{0C51DDB0-2CBE-4018-BCC6-601EBE7257AB}" type="par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5AF9689-62F2-4C98-8002-0BAE074F7B3A}" type="sibTrans" cxnId="{99DF2524-E621-405B-92CC-7B05A5AABC35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0E761724-686E-49DB-8BA3-B20D08B955D7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EFB550AD-A5F8-4E54-97F1-B686D334B470}" type="parTrans" cxnId="{90F08A56-DD8E-47BF-A661-F32A173B1E43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4A3E156F-7B43-40E2-A260-D5E92F27A905}" type="sibTrans" cxnId="{90F08A56-DD8E-47BF-A661-F32A173B1E43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D7D2644F-090C-4122-BBCC-8E04277E89F8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41914AF6-89F6-4151-9D43-0041DAD0A9A2}" type="parTrans" cxnId="{303E8AAF-C8E4-4CF2-A994-A10AA539694C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6811A4B-05DF-480D-8121-AE594D9A58FC}" type="sibTrans" cxnId="{303E8AAF-C8E4-4CF2-A994-A10AA539694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A6BEFFAD-37CD-407A-8417-3A84B9964C8B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19AD9962-85C5-4931-A792-405E0774A076}" type="parTrans" cxnId="{09794251-1CFE-4A39-BECB-5D8BB28BC71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91BAA77-0292-45D6-B206-94415F4505FF}" type="sibTrans" cxnId="{09794251-1CFE-4A39-BECB-5D8BB28BC71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50BDCBF-C66F-4262-A886-BD2B7B8DE30F}">
      <dgm:prSet phldrT="[Text]" custT="1"/>
      <dgm:spPr/>
      <dgm:t>
        <a:bodyPr/>
        <a:lstStyle/>
        <a:p>
          <a:r>
            <a:rPr lang="zh-CN" altLang="en-US" sz="1200" dirty="0">
              <a:latin typeface="+mn-ea"/>
              <a:ea typeface="+mn-ea"/>
            </a:rPr>
            <a:t>节点</a:t>
          </a:r>
          <a:endParaRPr lang="en-US" sz="1200" dirty="0">
            <a:latin typeface="+mn-ea"/>
            <a:ea typeface="+mn-ea"/>
          </a:endParaRPr>
        </a:p>
      </dgm:t>
    </dgm:pt>
    <dgm:pt modelId="{29F18C52-2EA6-4DAD-895E-1958F60115C0}" type="parTrans" cxnId="{0B00AC70-CED4-464A-950F-041B249308E8}">
      <dgm:prSet custT="1"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345139B8-BD18-458C-9496-6467FD00E6A6}" type="sibTrans" cxnId="{0B00AC70-CED4-464A-950F-041B249308E8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EC723762-35CF-4B9E-BA19-E1884A1C4389}" type="pres">
      <dgm:prSet presAssocID="{BC550B36-ED85-462D-9881-C6CA34027DB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571967B-5451-4919-8785-C50B8648C6DC}" type="pres">
      <dgm:prSet presAssocID="{D11F96A9-C952-412F-A4D7-5DA41AF63EF1}" presName="centerShape" presStyleLbl="node0" presStyleIdx="0" presStyleCnt="1"/>
      <dgm:spPr/>
    </dgm:pt>
    <dgm:pt modelId="{CD03C22A-D330-40FE-A571-3A44DDF3C655}" type="pres">
      <dgm:prSet presAssocID="{EFB550AD-A5F8-4E54-97F1-B686D334B470}" presName="Name9" presStyleLbl="parChTrans1D2" presStyleIdx="0" presStyleCnt="4"/>
      <dgm:spPr/>
    </dgm:pt>
    <dgm:pt modelId="{B6B92521-C8D7-412F-B645-1BE499869CF3}" type="pres">
      <dgm:prSet presAssocID="{EFB550AD-A5F8-4E54-97F1-B686D334B470}" presName="connTx" presStyleLbl="parChTrans1D2" presStyleIdx="0" presStyleCnt="4"/>
      <dgm:spPr/>
    </dgm:pt>
    <dgm:pt modelId="{7F71FEDE-359F-4155-9149-5701A346DC46}" type="pres">
      <dgm:prSet presAssocID="{0E761724-686E-49DB-8BA3-B20D08B955D7}" presName="node" presStyleLbl="node1" presStyleIdx="0" presStyleCnt="4">
        <dgm:presLayoutVars>
          <dgm:bulletEnabled val="1"/>
        </dgm:presLayoutVars>
      </dgm:prSet>
      <dgm:spPr/>
    </dgm:pt>
    <dgm:pt modelId="{ECB26E39-84D0-4191-BABE-A1A7718BBBBA}" type="pres">
      <dgm:prSet presAssocID="{41914AF6-89F6-4151-9D43-0041DAD0A9A2}" presName="Name9" presStyleLbl="parChTrans1D2" presStyleIdx="1" presStyleCnt="4"/>
      <dgm:spPr/>
    </dgm:pt>
    <dgm:pt modelId="{085FB4D5-E3DD-4EE4-AB3A-358134D7D337}" type="pres">
      <dgm:prSet presAssocID="{41914AF6-89F6-4151-9D43-0041DAD0A9A2}" presName="connTx" presStyleLbl="parChTrans1D2" presStyleIdx="1" presStyleCnt="4"/>
      <dgm:spPr/>
    </dgm:pt>
    <dgm:pt modelId="{2B1FB678-2552-4EE7-A093-59D2B7D7C931}" type="pres">
      <dgm:prSet presAssocID="{D7D2644F-090C-4122-BBCC-8E04277E89F8}" presName="node" presStyleLbl="node1" presStyleIdx="1" presStyleCnt="4">
        <dgm:presLayoutVars>
          <dgm:bulletEnabled val="1"/>
        </dgm:presLayoutVars>
      </dgm:prSet>
      <dgm:spPr/>
    </dgm:pt>
    <dgm:pt modelId="{18C5A6ED-0E34-412B-A3F8-467310D6B008}" type="pres">
      <dgm:prSet presAssocID="{19AD9962-85C5-4931-A792-405E0774A076}" presName="Name9" presStyleLbl="parChTrans1D2" presStyleIdx="2" presStyleCnt="4"/>
      <dgm:spPr/>
    </dgm:pt>
    <dgm:pt modelId="{3D2EF3E7-0D13-48F5-A388-3E92753F8AB6}" type="pres">
      <dgm:prSet presAssocID="{19AD9962-85C5-4931-A792-405E0774A076}" presName="connTx" presStyleLbl="parChTrans1D2" presStyleIdx="2" presStyleCnt="4"/>
      <dgm:spPr/>
    </dgm:pt>
    <dgm:pt modelId="{184AD81C-3AEF-4C39-9F6C-D2E1667E6FAF}" type="pres">
      <dgm:prSet presAssocID="{A6BEFFAD-37CD-407A-8417-3A84B9964C8B}" presName="node" presStyleLbl="node1" presStyleIdx="2" presStyleCnt="4">
        <dgm:presLayoutVars>
          <dgm:bulletEnabled val="1"/>
        </dgm:presLayoutVars>
      </dgm:prSet>
      <dgm:spPr/>
    </dgm:pt>
    <dgm:pt modelId="{EA0351B4-C246-45F2-9394-0B241AE84125}" type="pres">
      <dgm:prSet presAssocID="{29F18C52-2EA6-4DAD-895E-1958F60115C0}" presName="Name9" presStyleLbl="parChTrans1D2" presStyleIdx="3" presStyleCnt="4"/>
      <dgm:spPr/>
    </dgm:pt>
    <dgm:pt modelId="{12983F08-AEFA-4998-990C-F8EA0AC76A33}" type="pres">
      <dgm:prSet presAssocID="{29F18C52-2EA6-4DAD-895E-1958F60115C0}" presName="connTx" presStyleLbl="parChTrans1D2" presStyleIdx="3" presStyleCnt="4"/>
      <dgm:spPr/>
    </dgm:pt>
    <dgm:pt modelId="{D008B134-D5CB-4ADD-9130-71AB23FCABB5}" type="pres">
      <dgm:prSet presAssocID="{250BDCBF-C66F-4262-A886-BD2B7B8DE30F}" presName="node" presStyleLbl="node1" presStyleIdx="3" presStyleCnt="4">
        <dgm:presLayoutVars>
          <dgm:bulletEnabled val="1"/>
        </dgm:presLayoutVars>
      </dgm:prSet>
      <dgm:spPr/>
    </dgm:pt>
  </dgm:ptLst>
  <dgm:cxnLst>
    <dgm:cxn modelId="{99DF2524-E621-405B-92CC-7B05A5AABC35}" srcId="{BC550B36-ED85-462D-9881-C6CA34027DBC}" destId="{D11F96A9-C952-412F-A4D7-5DA41AF63EF1}" srcOrd="0" destOrd="0" parTransId="{0C51DDB0-2CBE-4018-BCC6-601EBE7257AB}" sibTransId="{45AF9689-62F2-4C98-8002-0BAE074F7B3A}"/>
    <dgm:cxn modelId="{F199B95F-DFA3-4761-8ECC-EA4AE0C5984A}" type="presOf" srcId="{41914AF6-89F6-4151-9D43-0041DAD0A9A2}" destId="{ECB26E39-84D0-4191-BABE-A1A7718BBBBA}" srcOrd="0" destOrd="0" presId="urn:microsoft.com/office/officeart/2005/8/layout/radial1"/>
    <dgm:cxn modelId="{97C0E946-6A06-4E99-95FF-BD5A3A4952FE}" type="presOf" srcId="{EFB550AD-A5F8-4E54-97F1-B686D334B470}" destId="{CD03C22A-D330-40FE-A571-3A44DDF3C655}" srcOrd="0" destOrd="0" presId="urn:microsoft.com/office/officeart/2005/8/layout/radial1"/>
    <dgm:cxn modelId="{3925586A-A7DD-492A-BE64-A95113842611}" type="presOf" srcId="{250BDCBF-C66F-4262-A886-BD2B7B8DE30F}" destId="{D008B134-D5CB-4ADD-9130-71AB23FCABB5}" srcOrd="0" destOrd="0" presId="urn:microsoft.com/office/officeart/2005/8/layout/radial1"/>
    <dgm:cxn modelId="{0B00AC70-CED4-464A-950F-041B249308E8}" srcId="{D11F96A9-C952-412F-A4D7-5DA41AF63EF1}" destId="{250BDCBF-C66F-4262-A886-BD2B7B8DE30F}" srcOrd="3" destOrd="0" parTransId="{29F18C52-2EA6-4DAD-895E-1958F60115C0}" sibTransId="{345139B8-BD18-458C-9496-6467FD00E6A6}"/>
    <dgm:cxn modelId="{09794251-1CFE-4A39-BECB-5D8BB28BC718}" srcId="{D11F96A9-C952-412F-A4D7-5DA41AF63EF1}" destId="{A6BEFFAD-37CD-407A-8417-3A84B9964C8B}" srcOrd="2" destOrd="0" parTransId="{19AD9962-85C5-4931-A792-405E0774A076}" sibTransId="{F91BAA77-0292-45D6-B206-94415F4505FF}"/>
    <dgm:cxn modelId="{90F08A56-DD8E-47BF-A661-F32A173B1E43}" srcId="{D11F96A9-C952-412F-A4D7-5DA41AF63EF1}" destId="{0E761724-686E-49DB-8BA3-B20D08B955D7}" srcOrd="0" destOrd="0" parTransId="{EFB550AD-A5F8-4E54-97F1-B686D334B470}" sibTransId="{4A3E156F-7B43-40E2-A260-D5E92F27A905}"/>
    <dgm:cxn modelId="{5B7B567D-2152-4A8E-B015-61D1CB172BF1}" type="presOf" srcId="{D7D2644F-090C-4122-BBCC-8E04277E89F8}" destId="{2B1FB678-2552-4EE7-A093-59D2B7D7C931}" srcOrd="0" destOrd="0" presId="urn:microsoft.com/office/officeart/2005/8/layout/radial1"/>
    <dgm:cxn modelId="{7199FB7F-C6D7-4D13-A136-3195146F633A}" type="presOf" srcId="{EFB550AD-A5F8-4E54-97F1-B686D334B470}" destId="{B6B92521-C8D7-412F-B645-1BE499869CF3}" srcOrd="1" destOrd="0" presId="urn:microsoft.com/office/officeart/2005/8/layout/radial1"/>
    <dgm:cxn modelId="{98AD2AA6-5CAC-4BB9-940F-E67E0D0B7E10}" type="presOf" srcId="{41914AF6-89F6-4151-9D43-0041DAD0A9A2}" destId="{085FB4D5-E3DD-4EE4-AB3A-358134D7D337}" srcOrd="1" destOrd="0" presId="urn:microsoft.com/office/officeart/2005/8/layout/radial1"/>
    <dgm:cxn modelId="{3C47DCAB-A6EA-4AC4-AD37-E4F595924143}" type="presOf" srcId="{BC550B36-ED85-462D-9881-C6CA34027DBC}" destId="{EC723762-35CF-4B9E-BA19-E1884A1C4389}" srcOrd="0" destOrd="0" presId="urn:microsoft.com/office/officeart/2005/8/layout/radial1"/>
    <dgm:cxn modelId="{303E8AAF-C8E4-4CF2-A994-A10AA539694C}" srcId="{D11F96A9-C952-412F-A4D7-5DA41AF63EF1}" destId="{D7D2644F-090C-4122-BBCC-8E04277E89F8}" srcOrd="1" destOrd="0" parTransId="{41914AF6-89F6-4151-9D43-0041DAD0A9A2}" sibTransId="{36811A4B-05DF-480D-8121-AE594D9A58FC}"/>
    <dgm:cxn modelId="{9F12AFC6-5A5A-4233-ACA3-6C56F98E7F84}" type="presOf" srcId="{D11F96A9-C952-412F-A4D7-5DA41AF63EF1}" destId="{3571967B-5451-4919-8785-C50B8648C6DC}" srcOrd="0" destOrd="0" presId="urn:microsoft.com/office/officeart/2005/8/layout/radial1"/>
    <dgm:cxn modelId="{EAE0F1D5-54CD-47D6-8655-980FF3D303B4}" type="presOf" srcId="{19AD9962-85C5-4931-A792-405E0774A076}" destId="{18C5A6ED-0E34-412B-A3F8-467310D6B008}" srcOrd="0" destOrd="0" presId="urn:microsoft.com/office/officeart/2005/8/layout/radial1"/>
    <dgm:cxn modelId="{B7D36AE1-6CE3-43C8-8B0C-203FF0A2EC23}" type="presOf" srcId="{29F18C52-2EA6-4DAD-895E-1958F60115C0}" destId="{EA0351B4-C246-45F2-9394-0B241AE84125}" srcOrd="0" destOrd="0" presId="urn:microsoft.com/office/officeart/2005/8/layout/radial1"/>
    <dgm:cxn modelId="{3977F5E6-1E96-4F15-A7A9-925B167351D6}" type="presOf" srcId="{A6BEFFAD-37CD-407A-8417-3A84B9964C8B}" destId="{184AD81C-3AEF-4C39-9F6C-D2E1667E6FAF}" srcOrd="0" destOrd="0" presId="urn:microsoft.com/office/officeart/2005/8/layout/radial1"/>
    <dgm:cxn modelId="{3138EBE7-92D0-432A-9E31-B7990B656EDD}" type="presOf" srcId="{19AD9962-85C5-4931-A792-405E0774A076}" destId="{3D2EF3E7-0D13-48F5-A388-3E92753F8AB6}" srcOrd="1" destOrd="0" presId="urn:microsoft.com/office/officeart/2005/8/layout/radial1"/>
    <dgm:cxn modelId="{70C569F2-55D3-41C8-AD0C-EA1AD626A8AD}" type="presOf" srcId="{29F18C52-2EA6-4DAD-895E-1958F60115C0}" destId="{12983F08-AEFA-4998-990C-F8EA0AC76A33}" srcOrd="1" destOrd="0" presId="urn:microsoft.com/office/officeart/2005/8/layout/radial1"/>
    <dgm:cxn modelId="{BEB685F2-35EB-4E84-B820-45D99DA2CE17}" type="presOf" srcId="{0E761724-686E-49DB-8BA3-B20D08B955D7}" destId="{7F71FEDE-359F-4155-9149-5701A346DC46}" srcOrd="0" destOrd="0" presId="urn:microsoft.com/office/officeart/2005/8/layout/radial1"/>
    <dgm:cxn modelId="{1952BF98-1914-42D0-9F74-130738F769AC}" type="presParOf" srcId="{EC723762-35CF-4B9E-BA19-E1884A1C4389}" destId="{3571967B-5451-4919-8785-C50B8648C6DC}" srcOrd="0" destOrd="0" presId="urn:microsoft.com/office/officeart/2005/8/layout/radial1"/>
    <dgm:cxn modelId="{4BA6F646-FF11-48A2-89D9-749EAF5B2005}" type="presParOf" srcId="{EC723762-35CF-4B9E-BA19-E1884A1C4389}" destId="{CD03C22A-D330-40FE-A571-3A44DDF3C655}" srcOrd="1" destOrd="0" presId="urn:microsoft.com/office/officeart/2005/8/layout/radial1"/>
    <dgm:cxn modelId="{D2614A98-CC81-434E-893B-5C8669AB6D56}" type="presParOf" srcId="{CD03C22A-D330-40FE-A571-3A44DDF3C655}" destId="{B6B92521-C8D7-412F-B645-1BE499869CF3}" srcOrd="0" destOrd="0" presId="urn:microsoft.com/office/officeart/2005/8/layout/radial1"/>
    <dgm:cxn modelId="{183FA372-6898-49C5-8232-CA70E417472A}" type="presParOf" srcId="{EC723762-35CF-4B9E-BA19-E1884A1C4389}" destId="{7F71FEDE-359F-4155-9149-5701A346DC46}" srcOrd="2" destOrd="0" presId="urn:microsoft.com/office/officeart/2005/8/layout/radial1"/>
    <dgm:cxn modelId="{3C607262-6AF1-42EA-AD6F-9A9AA10E6972}" type="presParOf" srcId="{EC723762-35CF-4B9E-BA19-E1884A1C4389}" destId="{ECB26E39-84D0-4191-BABE-A1A7718BBBBA}" srcOrd="3" destOrd="0" presId="urn:microsoft.com/office/officeart/2005/8/layout/radial1"/>
    <dgm:cxn modelId="{0FB8EDCE-2741-4A4B-8D9B-0E285E78EF85}" type="presParOf" srcId="{ECB26E39-84D0-4191-BABE-A1A7718BBBBA}" destId="{085FB4D5-E3DD-4EE4-AB3A-358134D7D337}" srcOrd="0" destOrd="0" presId="urn:microsoft.com/office/officeart/2005/8/layout/radial1"/>
    <dgm:cxn modelId="{79B09BF8-7AC0-4D8F-9EC3-3A36B6067270}" type="presParOf" srcId="{EC723762-35CF-4B9E-BA19-E1884A1C4389}" destId="{2B1FB678-2552-4EE7-A093-59D2B7D7C931}" srcOrd="4" destOrd="0" presId="urn:microsoft.com/office/officeart/2005/8/layout/radial1"/>
    <dgm:cxn modelId="{4C062083-1F42-4F95-9EBF-7B45AF075272}" type="presParOf" srcId="{EC723762-35CF-4B9E-BA19-E1884A1C4389}" destId="{18C5A6ED-0E34-412B-A3F8-467310D6B008}" srcOrd="5" destOrd="0" presId="urn:microsoft.com/office/officeart/2005/8/layout/radial1"/>
    <dgm:cxn modelId="{C96DC4E0-7CD2-4B6F-A8CE-A68556F1624A}" type="presParOf" srcId="{18C5A6ED-0E34-412B-A3F8-467310D6B008}" destId="{3D2EF3E7-0D13-48F5-A388-3E92753F8AB6}" srcOrd="0" destOrd="0" presId="urn:microsoft.com/office/officeart/2005/8/layout/radial1"/>
    <dgm:cxn modelId="{58FE697D-09DA-47CC-992A-33B90ACC7D97}" type="presParOf" srcId="{EC723762-35CF-4B9E-BA19-E1884A1C4389}" destId="{184AD81C-3AEF-4C39-9F6C-D2E1667E6FAF}" srcOrd="6" destOrd="0" presId="urn:microsoft.com/office/officeart/2005/8/layout/radial1"/>
    <dgm:cxn modelId="{986E667E-31F2-4C72-B18C-07B375AB2341}" type="presParOf" srcId="{EC723762-35CF-4B9E-BA19-E1884A1C4389}" destId="{EA0351B4-C246-45F2-9394-0B241AE84125}" srcOrd="7" destOrd="0" presId="urn:microsoft.com/office/officeart/2005/8/layout/radial1"/>
    <dgm:cxn modelId="{632490C0-3066-4592-90B2-98DE9CCC7F93}" type="presParOf" srcId="{EA0351B4-C246-45F2-9394-0B241AE84125}" destId="{12983F08-AEFA-4998-990C-F8EA0AC76A33}" srcOrd="0" destOrd="0" presId="urn:microsoft.com/office/officeart/2005/8/layout/radial1"/>
    <dgm:cxn modelId="{E25C795B-B957-41F9-B079-32FA0AEFECAE}" type="presParOf" srcId="{EC723762-35CF-4B9E-BA19-E1884A1C4389}" destId="{D008B134-D5CB-4ADD-9130-71AB23FCABB5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DDC566-FCFC-47C2-8156-8247600E481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43E0EC-6A6A-41CC-A9F3-080C2CBF0C79}">
      <dgm:prSet phldrT="[Text]" custT="1"/>
      <dgm:spPr/>
      <dgm:t>
        <a:bodyPr anchor="b"/>
        <a:lstStyle/>
        <a:p>
          <a:r>
            <a:rPr lang="zh-CN" altLang="en-US" sz="2400" dirty="0"/>
            <a:t>元空间</a:t>
          </a:r>
          <a:endParaRPr lang="en-US" sz="2400" dirty="0"/>
        </a:p>
      </dgm:t>
    </dgm:pt>
    <dgm:pt modelId="{7B383273-F232-4E74-865F-B9C1E484DE7B}" type="parTrans" cxnId="{8DE7D74A-7099-4071-B99E-574C455925D7}">
      <dgm:prSet/>
      <dgm:spPr/>
      <dgm:t>
        <a:bodyPr/>
        <a:lstStyle/>
        <a:p>
          <a:endParaRPr lang="en-US" sz="2400"/>
        </a:p>
      </dgm:t>
    </dgm:pt>
    <dgm:pt modelId="{BCEC7EB1-F867-4B04-BD8D-DB5FCBE48521}" type="sibTrans" cxnId="{8DE7D74A-7099-4071-B99E-574C455925D7}">
      <dgm:prSet/>
      <dgm:spPr/>
      <dgm:t>
        <a:bodyPr/>
        <a:lstStyle/>
        <a:p>
          <a:endParaRPr lang="en-US" sz="2400"/>
        </a:p>
      </dgm:t>
    </dgm:pt>
    <dgm:pt modelId="{A0DB648E-1F92-4235-BBE7-01B718C9EA5E}">
      <dgm:prSet phldrT="[Text]" custT="1"/>
      <dgm:spPr/>
      <dgm:t>
        <a:bodyPr/>
        <a:lstStyle/>
        <a:p>
          <a:r>
            <a:rPr lang="zh-CN" altLang="en-US" sz="2400" dirty="0"/>
            <a:t>权限</a:t>
          </a:r>
          <a:endParaRPr lang="en-US" sz="2400" dirty="0"/>
        </a:p>
      </dgm:t>
    </dgm:pt>
    <dgm:pt modelId="{F3F39E4B-0D76-4A52-BD27-CF09040CB56C}" type="parTrans" cxnId="{F47CD883-8E0F-4557-916A-C52B5369A7C6}">
      <dgm:prSet/>
      <dgm:spPr/>
      <dgm:t>
        <a:bodyPr/>
        <a:lstStyle/>
        <a:p>
          <a:endParaRPr lang="en-US" sz="2400"/>
        </a:p>
      </dgm:t>
    </dgm:pt>
    <dgm:pt modelId="{F807D7F2-314C-449A-8ACE-032A3232ABF7}" type="sibTrans" cxnId="{F47CD883-8E0F-4557-916A-C52B5369A7C6}">
      <dgm:prSet/>
      <dgm:spPr/>
      <dgm:t>
        <a:bodyPr/>
        <a:lstStyle/>
        <a:p>
          <a:endParaRPr lang="en-US" sz="2400"/>
        </a:p>
      </dgm:t>
    </dgm:pt>
    <dgm:pt modelId="{7DF84A46-1905-4161-9A28-301A130240BD}">
      <dgm:prSet phldrT="[Text]" custT="1"/>
      <dgm:spPr/>
      <dgm:t>
        <a:bodyPr/>
        <a:lstStyle/>
        <a:p>
          <a:r>
            <a:rPr lang="zh-CN" altLang="en-US" sz="2400" dirty="0"/>
            <a:t>持久化</a:t>
          </a:r>
          <a:endParaRPr lang="en-US" sz="2400" dirty="0"/>
        </a:p>
      </dgm:t>
    </dgm:pt>
    <dgm:pt modelId="{C1920650-2A02-42DE-85B4-DF1AC253CF20}" type="parTrans" cxnId="{0A710776-D782-4B69-90FB-F419B2C7C23E}">
      <dgm:prSet/>
      <dgm:spPr/>
      <dgm:t>
        <a:bodyPr/>
        <a:lstStyle/>
        <a:p>
          <a:endParaRPr lang="en-US" sz="2400"/>
        </a:p>
      </dgm:t>
    </dgm:pt>
    <dgm:pt modelId="{AD4E5EA4-38ED-43FD-B549-0C93F5000A55}" type="sibTrans" cxnId="{0A710776-D782-4B69-90FB-F419B2C7C23E}">
      <dgm:prSet/>
      <dgm:spPr/>
      <dgm:t>
        <a:bodyPr/>
        <a:lstStyle/>
        <a:p>
          <a:endParaRPr lang="en-US" sz="2400"/>
        </a:p>
      </dgm:t>
    </dgm:pt>
    <dgm:pt modelId="{9A25A69A-C1B8-424B-A02B-E3D12A07B1CF}">
      <dgm:prSet phldrT="[Text]" custT="1"/>
      <dgm:spPr/>
      <dgm:t>
        <a:bodyPr/>
        <a:lstStyle/>
        <a:p>
          <a:r>
            <a:rPr lang="zh-CN" altLang="en-US" sz="2400" dirty="0"/>
            <a:t>模拟</a:t>
          </a:r>
          <a:endParaRPr lang="en-US" sz="2400" dirty="0"/>
        </a:p>
      </dgm:t>
    </dgm:pt>
    <dgm:pt modelId="{8BB576E0-20DC-4FA0-850D-5AF72E8590B6}" type="parTrans" cxnId="{B84B9004-07F5-4D60-BF01-AC37B8006D39}">
      <dgm:prSet/>
      <dgm:spPr/>
      <dgm:t>
        <a:bodyPr/>
        <a:lstStyle/>
        <a:p>
          <a:endParaRPr lang="en-US" sz="2400"/>
        </a:p>
      </dgm:t>
    </dgm:pt>
    <dgm:pt modelId="{EA8CCBBC-33C4-417D-82A2-2B049528A8F8}" type="sibTrans" cxnId="{B84B9004-07F5-4D60-BF01-AC37B8006D39}">
      <dgm:prSet/>
      <dgm:spPr/>
      <dgm:t>
        <a:bodyPr/>
        <a:lstStyle/>
        <a:p>
          <a:endParaRPr lang="en-US" sz="2400"/>
        </a:p>
      </dgm:t>
    </dgm:pt>
    <dgm:pt modelId="{3993C9B8-9A73-4D45-93E0-28FFD94D3194}">
      <dgm:prSet phldrT="[Text]" custT="1"/>
      <dgm:spPr/>
      <dgm:t>
        <a:bodyPr/>
        <a:lstStyle/>
        <a:p>
          <a:r>
            <a:rPr lang="zh-CN" altLang="en-US" sz="2400" dirty="0"/>
            <a:t>交互</a:t>
          </a:r>
          <a:endParaRPr lang="en-US" sz="2400" dirty="0"/>
        </a:p>
      </dgm:t>
    </dgm:pt>
    <dgm:pt modelId="{C5A1F94C-9E3D-4267-A2A6-B4D8DC0AB050}" type="parTrans" cxnId="{70838D6B-8974-47F4-8739-CF59F14EAB5A}">
      <dgm:prSet/>
      <dgm:spPr/>
      <dgm:t>
        <a:bodyPr/>
        <a:lstStyle/>
        <a:p>
          <a:endParaRPr lang="en-US" sz="2400"/>
        </a:p>
      </dgm:t>
    </dgm:pt>
    <dgm:pt modelId="{273AF546-F53E-459A-BBA1-6FE3FA51F629}" type="sibTrans" cxnId="{70838D6B-8974-47F4-8739-CF59F14EAB5A}">
      <dgm:prSet/>
      <dgm:spPr/>
      <dgm:t>
        <a:bodyPr/>
        <a:lstStyle/>
        <a:p>
          <a:endParaRPr lang="en-US" sz="2400"/>
        </a:p>
      </dgm:t>
    </dgm:pt>
    <dgm:pt modelId="{BAB0DE3C-1DFA-4CD3-9FBC-3E98A4DB4876}">
      <dgm:prSet phldrT="[Text]" custT="1"/>
      <dgm:spPr/>
      <dgm:t>
        <a:bodyPr/>
        <a:lstStyle/>
        <a:p>
          <a:r>
            <a:rPr lang="zh-CN" altLang="en-US" sz="2400" dirty="0"/>
            <a:t>支付</a:t>
          </a:r>
          <a:endParaRPr lang="en-US" sz="2400" dirty="0"/>
        </a:p>
      </dgm:t>
    </dgm:pt>
    <dgm:pt modelId="{927B2001-4E4F-4538-A939-59221E52A6A0}" type="parTrans" cxnId="{C83FD643-0167-4333-A1C8-EEE441D5C7CE}">
      <dgm:prSet/>
      <dgm:spPr/>
      <dgm:t>
        <a:bodyPr/>
        <a:lstStyle/>
        <a:p>
          <a:endParaRPr lang="en-US" sz="2400"/>
        </a:p>
      </dgm:t>
    </dgm:pt>
    <dgm:pt modelId="{8D88BE50-D671-4270-AB11-A21EDB27F7D1}" type="sibTrans" cxnId="{C83FD643-0167-4333-A1C8-EEE441D5C7CE}">
      <dgm:prSet/>
      <dgm:spPr/>
      <dgm:t>
        <a:bodyPr/>
        <a:lstStyle/>
        <a:p>
          <a:endParaRPr lang="en-US" sz="2400"/>
        </a:p>
      </dgm:t>
    </dgm:pt>
    <dgm:pt modelId="{4D76158C-9871-4988-A06F-8E66550B63B3}">
      <dgm:prSet phldrT="[Text]" custT="1"/>
      <dgm:spPr/>
      <dgm:t>
        <a:bodyPr/>
        <a:lstStyle/>
        <a:p>
          <a:r>
            <a:rPr lang="zh-CN" altLang="en-US" sz="2400" dirty="0"/>
            <a:t>渲染</a:t>
          </a:r>
          <a:endParaRPr lang="en-US" sz="2400" dirty="0"/>
        </a:p>
      </dgm:t>
    </dgm:pt>
    <dgm:pt modelId="{FA913060-0C3F-41DF-B575-0F6478761F8E}" type="parTrans" cxnId="{E7617555-3FDA-40CA-9E46-0978E2C95052}">
      <dgm:prSet/>
      <dgm:spPr/>
      <dgm:t>
        <a:bodyPr/>
        <a:lstStyle/>
        <a:p>
          <a:endParaRPr lang="en-US" sz="2400"/>
        </a:p>
      </dgm:t>
    </dgm:pt>
    <dgm:pt modelId="{D8DD8D88-9AA8-4437-BD7E-FDD1F8775D0A}" type="sibTrans" cxnId="{E7617555-3FDA-40CA-9E46-0978E2C95052}">
      <dgm:prSet/>
      <dgm:spPr/>
      <dgm:t>
        <a:bodyPr/>
        <a:lstStyle/>
        <a:p>
          <a:endParaRPr lang="en-US" sz="2400"/>
        </a:p>
      </dgm:t>
    </dgm:pt>
    <dgm:pt modelId="{81437A7E-EBA7-47CB-9F17-1F62D58F3B01}" type="pres">
      <dgm:prSet presAssocID="{05DDC566-FCFC-47C2-8156-8247600E481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18D70-E9DD-421E-AFB0-4832F30ED993}" type="pres">
      <dgm:prSet presAssocID="{3843E0EC-6A6A-41CC-A9F3-080C2CBF0C79}" presName="vertOne" presStyleCnt="0"/>
      <dgm:spPr/>
    </dgm:pt>
    <dgm:pt modelId="{93F57282-AE40-4BDF-8385-8715E54AF89E}" type="pres">
      <dgm:prSet presAssocID="{3843E0EC-6A6A-41CC-A9F3-080C2CBF0C79}" presName="txOne" presStyleLbl="node0" presStyleIdx="0" presStyleCnt="1">
        <dgm:presLayoutVars>
          <dgm:chPref val="3"/>
        </dgm:presLayoutVars>
      </dgm:prSet>
      <dgm:spPr/>
    </dgm:pt>
    <dgm:pt modelId="{20AF6115-5FA7-40E5-BFC2-4671D2316243}" type="pres">
      <dgm:prSet presAssocID="{3843E0EC-6A6A-41CC-A9F3-080C2CBF0C79}" presName="parTransOne" presStyleCnt="0"/>
      <dgm:spPr/>
    </dgm:pt>
    <dgm:pt modelId="{9C2A74B6-965D-4D55-B86A-3F675ACE72E2}" type="pres">
      <dgm:prSet presAssocID="{3843E0EC-6A6A-41CC-A9F3-080C2CBF0C79}" presName="horzOne" presStyleCnt="0"/>
      <dgm:spPr/>
    </dgm:pt>
    <dgm:pt modelId="{57D9CDCC-CEFD-450F-A775-0C171301FC4F}" type="pres">
      <dgm:prSet presAssocID="{A0DB648E-1F92-4235-BBE7-01B718C9EA5E}" presName="vertTwo" presStyleCnt="0"/>
      <dgm:spPr/>
    </dgm:pt>
    <dgm:pt modelId="{91D1DCAB-4E0A-43ED-9ED3-108D25F53EFB}" type="pres">
      <dgm:prSet presAssocID="{A0DB648E-1F92-4235-BBE7-01B718C9EA5E}" presName="txTwo" presStyleLbl="node2" presStyleIdx="0" presStyleCnt="6" custScaleY="58683">
        <dgm:presLayoutVars>
          <dgm:chPref val="3"/>
        </dgm:presLayoutVars>
      </dgm:prSet>
      <dgm:spPr/>
    </dgm:pt>
    <dgm:pt modelId="{501F04D0-2537-4A9E-BC59-7901ED8E3F78}" type="pres">
      <dgm:prSet presAssocID="{A0DB648E-1F92-4235-BBE7-01B718C9EA5E}" presName="horzTwo" presStyleCnt="0"/>
      <dgm:spPr/>
    </dgm:pt>
    <dgm:pt modelId="{C36E1127-3520-487D-8A9E-842A7CAE6935}" type="pres">
      <dgm:prSet presAssocID="{F807D7F2-314C-449A-8ACE-032A3232ABF7}" presName="sibSpaceTwo" presStyleCnt="0"/>
      <dgm:spPr/>
    </dgm:pt>
    <dgm:pt modelId="{B7F78EE4-2C91-4989-B98C-DC12D85FEA8F}" type="pres">
      <dgm:prSet presAssocID="{9A25A69A-C1B8-424B-A02B-E3D12A07B1CF}" presName="vertTwo" presStyleCnt="0"/>
      <dgm:spPr/>
    </dgm:pt>
    <dgm:pt modelId="{849EA689-6B49-41C1-9444-7EAE55F14844}" type="pres">
      <dgm:prSet presAssocID="{9A25A69A-C1B8-424B-A02B-E3D12A07B1CF}" presName="txTwo" presStyleLbl="node2" presStyleIdx="1" presStyleCnt="6" custScaleY="58683">
        <dgm:presLayoutVars>
          <dgm:chPref val="3"/>
        </dgm:presLayoutVars>
      </dgm:prSet>
      <dgm:spPr/>
    </dgm:pt>
    <dgm:pt modelId="{B823EAC1-C766-4831-9722-78F1272312ED}" type="pres">
      <dgm:prSet presAssocID="{9A25A69A-C1B8-424B-A02B-E3D12A07B1CF}" presName="horzTwo" presStyleCnt="0"/>
      <dgm:spPr/>
    </dgm:pt>
    <dgm:pt modelId="{1299661C-8A8B-47E3-A8A0-BFDC3B72A7DC}" type="pres">
      <dgm:prSet presAssocID="{EA8CCBBC-33C4-417D-82A2-2B049528A8F8}" presName="sibSpaceTwo" presStyleCnt="0"/>
      <dgm:spPr/>
    </dgm:pt>
    <dgm:pt modelId="{649B9C2D-029C-4662-9887-704A2837C04D}" type="pres">
      <dgm:prSet presAssocID="{4D76158C-9871-4988-A06F-8E66550B63B3}" presName="vertTwo" presStyleCnt="0"/>
      <dgm:spPr/>
    </dgm:pt>
    <dgm:pt modelId="{46D99ABE-34BD-4395-914E-0C202904A7DC}" type="pres">
      <dgm:prSet presAssocID="{4D76158C-9871-4988-A06F-8E66550B63B3}" presName="txTwo" presStyleLbl="node2" presStyleIdx="2" presStyleCnt="6" custScaleY="58683">
        <dgm:presLayoutVars>
          <dgm:chPref val="3"/>
        </dgm:presLayoutVars>
      </dgm:prSet>
      <dgm:spPr/>
    </dgm:pt>
    <dgm:pt modelId="{9547D9C7-0DEA-4937-8ACF-4C034BEF9139}" type="pres">
      <dgm:prSet presAssocID="{4D76158C-9871-4988-A06F-8E66550B63B3}" presName="horzTwo" presStyleCnt="0"/>
      <dgm:spPr/>
    </dgm:pt>
    <dgm:pt modelId="{7435DAD0-8774-42C9-B3E8-26275C22F9EF}" type="pres">
      <dgm:prSet presAssocID="{D8DD8D88-9AA8-4437-BD7E-FDD1F8775D0A}" presName="sibSpaceTwo" presStyleCnt="0"/>
      <dgm:spPr/>
    </dgm:pt>
    <dgm:pt modelId="{F705A7FD-10CC-46E6-8DFA-65ADCB504AD7}" type="pres">
      <dgm:prSet presAssocID="{3993C9B8-9A73-4D45-93E0-28FFD94D3194}" presName="vertTwo" presStyleCnt="0"/>
      <dgm:spPr/>
    </dgm:pt>
    <dgm:pt modelId="{B87B3FE1-5B66-4425-95E3-FD09661B71BC}" type="pres">
      <dgm:prSet presAssocID="{3993C9B8-9A73-4D45-93E0-28FFD94D3194}" presName="txTwo" presStyleLbl="node2" presStyleIdx="3" presStyleCnt="6" custScaleY="58683">
        <dgm:presLayoutVars>
          <dgm:chPref val="3"/>
        </dgm:presLayoutVars>
      </dgm:prSet>
      <dgm:spPr/>
    </dgm:pt>
    <dgm:pt modelId="{3EB16103-C018-4DCD-849B-77C9AD509CD5}" type="pres">
      <dgm:prSet presAssocID="{3993C9B8-9A73-4D45-93E0-28FFD94D3194}" presName="horzTwo" presStyleCnt="0"/>
      <dgm:spPr/>
    </dgm:pt>
    <dgm:pt modelId="{9FA44D0E-B602-4F16-B297-D566D062E55A}" type="pres">
      <dgm:prSet presAssocID="{273AF546-F53E-459A-BBA1-6FE3FA51F629}" presName="sibSpaceTwo" presStyleCnt="0"/>
      <dgm:spPr/>
    </dgm:pt>
    <dgm:pt modelId="{0B4B49A3-B4AA-4843-B8D5-7ADCAD0485E3}" type="pres">
      <dgm:prSet presAssocID="{BAB0DE3C-1DFA-4CD3-9FBC-3E98A4DB4876}" presName="vertTwo" presStyleCnt="0"/>
      <dgm:spPr/>
    </dgm:pt>
    <dgm:pt modelId="{0C59C65D-A094-4614-B80C-C3D2F8967C2A}" type="pres">
      <dgm:prSet presAssocID="{BAB0DE3C-1DFA-4CD3-9FBC-3E98A4DB4876}" presName="txTwo" presStyleLbl="node2" presStyleIdx="4" presStyleCnt="6" custScaleY="58683">
        <dgm:presLayoutVars>
          <dgm:chPref val="3"/>
        </dgm:presLayoutVars>
      </dgm:prSet>
      <dgm:spPr/>
    </dgm:pt>
    <dgm:pt modelId="{7135668F-9FB7-43B3-AB06-40837250F083}" type="pres">
      <dgm:prSet presAssocID="{BAB0DE3C-1DFA-4CD3-9FBC-3E98A4DB4876}" presName="horzTwo" presStyleCnt="0"/>
      <dgm:spPr/>
    </dgm:pt>
    <dgm:pt modelId="{0B532768-D939-4D42-816F-833EBB093DEF}" type="pres">
      <dgm:prSet presAssocID="{8D88BE50-D671-4270-AB11-A21EDB27F7D1}" presName="sibSpaceTwo" presStyleCnt="0"/>
      <dgm:spPr/>
    </dgm:pt>
    <dgm:pt modelId="{75CF6DDC-9674-40D0-AF21-F38F24E19D90}" type="pres">
      <dgm:prSet presAssocID="{7DF84A46-1905-4161-9A28-301A130240BD}" presName="vertTwo" presStyleCnt="0"/>
      <dgm:spPr/>
    </dgm:pt>
    <dgm:pt modelId="{E8814B45-D73B-49B1-8744-653D8B9D44E8}" type="pres">
      <dgm:prSet presAssocID="{7DF84A46-1905-4161-9A28-301A130240BD}" presName="txTwo" presStyleLbl="node2" presStyleIdx="5" presStyleCnt="6" custScaleY="58683">
        <dgm:presLayoutVars>
          <dgm:chPref val="3"/>
        </dgm:presLayoutVars>
      </dgm:prSet>
      <dgm:spPr/>
    </dgm:pt>
    <dgm:pt modelId="{A878255B-0A97-4963-A5E7-F355535BB2D6}" type="pres">
      <dgm:prSet presAssocID="{7DF84A46-1905-4161-9A28-301A130240BD}" presName="horzTwo" presStyleCnt="0"/>
      <dgm:spPr/>
    </dgm:pt>
  </dgm:ptLst>
  <dgm:cxnLst>
    <dgm:cxn modelId="{B84B9004-07F5-4D60-BF01-AC37B8006D39}" srcId="{3843E0EC-6A6A-41CC-A9F3-080C2CBF0C79}" destId="{9A25A69A-C1B8-424B-A02B-E3D12A07B1CF}" srcOrd="1" destOrd="0" parTransId="{8BB576E0-20DC-4FA0-850D-5AF72E8590B6}" sibTransId="{EA8CCBBC-33C4-417D-82A2-2B049528A8F8}"/>
    <dgm:cxn modelId="{058E9B0D-1D6B-4BB8-BEA7-6A7A6C7609AC}" type="presOf" srcId="{7DF84A46-1905-4161-9A28-301A130240BD}" destId="{E8814B45-D73B-49B1-8744-653D8B9D44E8}" srcOrd="0" destOrd="0" presId="urn:microsoft.com/office/officeart/2005/8/layout/architecture"/>
    <dgm:cxn modelId="{6DF8405E-BC8B-4EFF-A89F-20EC88621D27}" type="presOf" srcId="{9A25A69A-C1B8-424B-A02B-E3D12A07B1CF}" destId="{849EA689-6B49-41C1-9444-7EAE55F14844}" srcOrd="0" destOrd="0" presId="urn:microsoft.com/office/officeart/2005/8/layout/architecture"/>
    <dgm:cxn modelId="{E705495F-F3FD-4951-B09A-DC57EFC224CC}" type="presOf" srcId="{A0DB648E-1F92-4235-BBE7-01B718C9EA5E}" destId="{91D1DCAB-4E0A-43ED-9ED3-108D25F53EFB}" srcOrd="0" destOrd="0" presId="urn:microsoft.com/office/officeart/2005/8/layout/architecture"/>
    <dgm:cxn modelId="{C83FD643-0167-4333-A1C8-EEE441D5C7CE}" srcId="{3843E0EC-6A6A-41CC-A9F3-080C2CBF0C79}" destId="{BAB0DE3C-1DFA-4CD3-9FBC-3E98A4DB4876}" srcOrd="4" destOrd="0" parTransId="{927B2001-4E4F-4538-A939-59221E52A6A0}" sibTransId="{8D88BE50-D671-4270-AB11-A21EDB27F7D1}"/>
    <dgm:cxn modelId="{8DE7D74A-7099-4071-B99E-574C455925D7}" srcId="{05DDC566-FCFC-47C2-8156-8247600E481D}" destId="{3843E0EC-6A6A-41CC-A9F3-080C2CBF0C79}" srcOrd="0" destOrd="0" parTransId="{7B383273-F232-4E74-865F-B9C1E484DE7B}" sibTransId="{BCEC7EB1-F867-4B04-BD8D-DB5FCBE48521}"/>
    <dgm:cxn modelId="{70838D6B-8974-47F4-8739-CF59F14EAB5A}" srcId="{3843E0EC-6A6A-41CC-A9F3-080C2CBF0C79}" destId="{3993C9B8-9A73-4D45-93E0-28FFD94D3194}" srcOrd="3" destOrd="0" parTransId="{C5A1F94C-9E3D-4267-A2A6-B4D8DC0AB050}" sibTransId="{273AF546-F53E-459A-BBA1-6FE3FA51F629}"/>
    <dgm:cxn modelId="{ECE81E75-2F69-4506-B51C-9977C9521555}" type="presOf" srcId="{3993C9B8-9A73-4D45-93E0-28FFD94D3194}" destId="{B87B3FE1-5B66-4425-95E3-FD09661B71BC}" srcOrd="0" destOrd="0" presId="urn:microsoft.com/office/officeart/2005/8/layout/architecture"/>
    <dgm:cxn modelId="{E7617555-3FDA-40CA-9E46-0978E2C95052}" srcId="{3843E0EC-6A6A-41CC-A9F3-080C2CBF0C79}" destId="{4D76158C-9871-4988-A06F-8E66550B63B3}" srcOrd="2" destOrd="0" parTransId="{FA913060-0C3F-41DF-B575-0F6478761F8E}" sibTransId="{D8DD8D88-9AA8-4437-BD7E-FDD1F8775D0A}"/>
    <dgm:cxn modelId="{8194B975-71BB-42C4-8D67-BD843F049093}" type="presOf" srcId="{05DDC566-FCFC-47C2-8156-8247600E481D}" destId="{81437A7E-EBA7-47CB-9F17-1F62D58F3B01}" srcOrd="0" destOrd="0" presId="urn:microsoft.com/office/officeart/2005/8/layout/architecture"/>
    <dgm:cxn modelId="{0A710776-D782-4B69-90FB-F419B2C7C23E}" srcId="{3843E0EC-6A6A-41CC-A9F3-080C2CBF0C79}" destId="{7DF84A46-1905-4161-9A28-301A130240BD}" srcOrd="5" destOrd="0" parTransId="{C1920650-2A02-42DE-85B4-DF1AC253CF20}" sibTransId="{AD4E5EA4-38ED-43FD-B549-0C93F5000A55}"/>
    <dgm:cxn modelId="{F47CD883-8E0F-4557-916A-C52B5369A7C6}" srcId="{3843E0EC-6A6A-41CC-A9F3-080C2CBF0C79}" destId="{A0DB648E-1F92-4235-BBE7-01B718C9EA5E}" srcOrd="0" destOrd="0" parTransId="{F3F39E4B-0D76-4A52-BD27-CF09040CB56C}" sibTransId="{F807D7F2-314C-449A-8ACE-032A3232ABF7}"/>
    <dgm:cxn modelId="{796909C9-7394-4BC8-932A-88510B4A4809}" type="presOf" srcId="{BAB0DE3C-1DFA-4CD3-9FBC-3E98A4DB4876}" destId="{0C59C65D-A094-4614-B80C-C3D2F8967C2A}" srcOrd="0" destOrd="0" presId="urn:microsoft.com/office/officeart/2005/8/layout/architecture"/>
    <dgm:cxn modelId="{E82889DE-3087-4A43-A707-84E780FB571B}" type="presOf" srcId="{4D76158C-9871-4988-A06F-8E66550B63B3}" destId="{46D99ABE-34BD-4395-914E-0C202904A7DC}" srcOrd="0" destOrd="0" presId="urn:microsoft.com/office/officeart/2005/8/layout/architecture"/>
    <dgm:cxn modelId="{54A695F4-25A4-4B8F-9C04-A71E29850EC0}" type="presOf" srcId="{3843E0EC-6A6A-41CC-A9F3-080C2CBF0C79}" destId="{93F57282-AE40-4BDF-8385-8715E54AF89E}" srcOrd="0" destOrd="0" presId="urn:microsoft.com/office/officeart/2005/8/layout/architecture"/>
    <dgm:cxn modelId="{AF3A4B4B-146C-410E-A7F5-98FFD271E93C}" type="presParOf" srcId="{81437A7E-EBA7-47CB-9F17-1F62D58F3B01}" destId="{70C18D70-E9DD-421E-AFB0-4832F30ED993}" srcOrd="0" destOrd="0" presId="urn:microsoft.com/office/officeart/2005/8/layout/architecture"/>
    <dgm:cxn modelId="{F0A603B4-B04D-453E-B7F0-345DDB2BBA87}" type="presParOf" srcId="{70C18D70-E9DD-421E-AFB0-4832F30ED993}" destId="{93F57282-AE40-4BDF-8385-8715E54AF89E}" srcOrd="0" destOrd="0" presId="urn:microsoft.com/office/officeart/2005/8/layout/architecture"/>
    <dgm:cxn modelId="{A3B21557-67E0-4E4F-AF66-32D2FFB96F7D}" type="presParOf" srcId="{70C18D70-E9DD-421E-AFB0-4832F30ED993}" destId="{20AF6115-5FA7-40E5-BFC2-4671D2316243}" srcOrd="1" destOrd="0" presId="urn:microsoft.com/office/officeart/2005/8/layout/architecture"/>
    <dgm:cxn modelId="{FD708C7E-A2F1-4C5D-B688-437DD4A9D18F}" type="presParOf" srcId="{70C18D70-E9DD-421E-AFB0-4832F30ED993}" destId="{9C2A74B6-965D-4D55-B86A-3F675ACE72E2}" srcOrd="2" destOrd="0" presId="urn:microsoft.com/office/officeart/2005/8/layout/architecture"/>
    <dgm:cxn modelId="{3DEF7932-46A8-4710-AF60-A9AC377CADE0}" type="presParOf" srcId="{9C2A74B6-965D-4D55-B86A-3F675ACE72E2}" destId="{57D9CDCC-CEFD-450F-A775-0C171301FC4F}" srcOrd="0" destOrd="0" presId="urn:microsoft.com/office/officeart/2005/8/layout/architecture"/>
    <dgm:cxn modelId="{96E4C3CB-CACF-41BB-B1BE-B0E9B5EB4E89}" type="presParOf" srcId="{57D9CDCC-CEFD-450F-A775-0C171301FC4F}" destId="{91D1DCAB-4E0A-43ED-9ED3-108D25F53EFB}" srcOrd="0" destOrd="0" presId="urn:microsoft.com/office/officeart/2005/8/layout/architecture"/>
    <dgm:cxn modelId="{43E7959F-5E7E-4A9D-863C-32DF08449B01}" type="presParOf" srcId="{57D9CDCC-CEFD-450F-A775-0C171301FC4F}" destId="{501F04D0-2537-4A9E-BC59-7901ED8E3F78}" srcOrd="1" destOrd="0" presId="urn:microsoft.com/office/officeart/2005/8/layout/architecture"/>
    <dgm:cxn modelId="{04EAB67F-D727-448B-B2D9-043BFA5EEE09}" type="presParOf" srcId="{9C2A74B6-965D-4D55-B86A-3F675ACE72E2}" destId="{C36E1127-3520-487D-8A9E-842A7CAE6935}" srcOrd="1" destOrd="0" presId="urn:microsoft.com/office/officeart/2005/8/layout/architecture"/>
    <dgm:cxn modelId="{B70337F5-C4E5-4BAE-AE86-1E9533512D7A}" type="presParOf" srcId="{9C2A74B6-965D-4D55-B86A-3F675ACE72E2}" destId="{B7F78EE4-2C91-4989-B98C-DC12D85FEA8F}" srcOrd="2" destOrd="0" presId="urn:microsoft.com/office/officeart/2005/8/layout/architecture"/>
    <dgm:cxn modelId="{4767B306-3EE5-4940-84BF-979B55E462FF}" type="presParOf" srcId="{B7F78EE4-2C91-4989-B98C-DC12D85FEA8F}" destId="{849EA689-6B49-41C1-9444-7EAE55F14844}" srcOrd="0" destOrd="0" presId="urn:microsoft.com/office/officeart/2005/8/layout/architecture"/>
    <dgm:cxn modelId="{6A3EDFAF-50A2-4CA0-9CEC-092F37AC3F0A}" type="presParOf" srcId="{B7F78EE4-2C91-4989-B98C-DC12D85FEA8F}" destId="{B823EAC1-C766-4831-9722-78F1272312ED}" srcOrd="1" destOrd="0" presId="urn:microsoft.com/office/officeart/2005/8/layout/architecture"/>
    <dgm:cxn modelId="{6568F669-3791-4D17-A912-626277E831AD}" type="presParOf" srcId="{9C2A74B6-965D-4D55-B86A-3F675ACE72E2}" destId="{1299661C-8A8B-47E3-A8A0-BFDC3B72A7DC}" srcOrd="3" destOrd="0" presId="urn:microsoft.com/office/officeart/2005/8/layout/architecture"/>
    <dgm:cxn modelId="{8B3EEE33-7B88-403B-811E-17334EC53932}" type="presParOf" srcId="{9C2A74B6-965D-4D55-B86A-3F675ACE72E2}" destId="{649B9C2D-029C-4662-9887-704A2837C04D}" srcOrd="4" destOrd="0" presId="urn:microsoft.com/office/officeart/2005/8/layout/architecture"/>
    <dgm:cxn modelId="{C73ED795-CE6E-4AC1-980E-6A7BA6D3F784}" type="presParOf" srcId="{649B9C2D-029C-4662-9887-704A2837C04D}" destId="{46D99ABE-34BD-4395-914E-0C202904A7DC}" srcOrd="0" destOrd="0" presId="urn:microsoft.com/office/officeart/2005/8/layout/architecture"/>
    <dgm:cxn modelId="{281E31B3-2316-45C0-82FC-59397C846A2B}" type="presParOf" srcId="{649B9C2D-029C-4662-9887-704A2837C04D}" destId="{9547D9C7-0DEA-4937-8ACF-4C034BEF9139}" srcOrd="1" destOrd="0" presId="urn:microsoft.com/office/officeart/2005/8/layout/architecture"/>
    <dgm:cxn modelId="{E96A508B-405D-432B-8087-B79371A88542}" type="presParOf" srcId="{9C2A74B6-965D-4D55-B86A-3F675ACE72E2}" destId="{7435DAD0-8774-42C9-B3E8-26275C22F9EF}" srcOrd="5" destOrd="0" presId="urn:microsoft.com/office/officeart/2005/8/layout/architecture"/>
    <dgm:cxn modelId="{FDF9FE52-4EFB-40B1-9666-4E677C7A4D68}" type="presParOf" srcId="{9C2A74B6-965D-4D55-B86A-3F675ACE72E2}" destId="{F705A7FD-10CC-46E6-8DFA-65ADCB504AD7}" srcOrd="6" destOrd="0" presId="urn:microsoft.com/office/officeart/2005/8/layout/architecture"/>
    <dgm:cxn modelId="{971B28AF-8EE0-4698-B1B9-33F47F7C2086}" type="presParOf" srcId="{F705A7FD-10CC-46E6-8DFA-65ADCB504AD7}" destId="{B87B3FE1-5B66-4425-95E3-FD09661B71BC}" srcOrd="0" destOrd="0" presId="urn:microsoft.com/office/officeart/2005/8/layout/architecture"/>
    <dgm:cxn modelId="{7FDE5A23-91FA-48F2-B8A3-8B4138869445}" type="presParOf" srcId="{F705A7FD-10CC-46E6-8DFA-65ADCB504AD7}" destId="{3EB16103-C018-4DCD-849B-77C9AD509CD5}" srcOrd="1" destOrd="0" presId="urn:microsoft.com/office/officeart/2005/8/layout/architecture"/>
    <dgm:cxn modelId="{C8D875B0-DEF7-4F0D-B5AE-49A947D152BE}" type="presParOf" srcId="{9C2A74B6-965D-4D55-B86A-3F675ACE72E2}" destId="{9FA44D0E-B602-4F16-B297-D566D062E55A}" srcOrd="7" destOrd="0" presId="urn:microsoft.com/office/officeart/2005/8/layout/architecture"/>
    <dgm:cxn modelId="{ABFEA3E6-F90D-4372-81E5-5059666B9E1C}" type="presParOf" srcId="{9C2A74B6-965D-4D55-B86A-3F675ACE72E2}" destId="{0B4B49A3-B4AA-4843-B8D5-7ADCAD0485E3}" srcOrd="8" destOrd="0" presId="urn:microsoft.com/office/officeart/2005/8/layout/architecture"/>
    <dgm:cxn modelId="{1131A3B6-21AE-407C-BB27-143B3962A9AD}" type="presParOf" srcId="{0B4B49A3-B4AA-4843-B8D5-7ADCAD0485E3}" destId="{0C59C65D-A094-4614-B80C-C3D2F8967C2A}" srcOrd="0" destOrd="0" presId="urn:microsoft.com/office/officeart/2005/8/layout/architecture"/>
    <dgm:cxn modelId="{8A587B1F-80DE-4951-9E7D-F297252B99FA}" type="presParOf" srcId="{0B4B49A3-B4AA-4843-B8D5-7ADCAD0485E3}" destId="{7135668F-9FB7-43B3-AB06-40837250F083}" srcOrd="1" destOrd="0" presId="urn:microsoft.com/office/officeart/2005/8/layout/architecture"/>
    <dgm:cxn modelId="{68852A37-548C-4E4D-B129-BBE3C3C994ED}" type="presParOf" srcId="{9C2A74B6-965D-4D55-B86A-3F675ACE72E2}" destId="{0B532768-D939-4D42-816F-833EBB093DEF}" srcOrd="9" destOrd="0" presId="urn:microsoft.com/office/officeart/2005/8/layout/architecture"/>
    <dgm:cxn modelId="{FCBFC258-8579-46F4-852F-E31473C6C195}" type="presParOf" srcId="{9C2A74B6-965D-4D55-B86A-3F675ACE72E2}" destId="{75CF6DDC-9674-40D0-AF21-F38F24E19D90}" srcOrd="10" destOrd="0" presId="urn:microsoft.com/office/officeart/2005/8/layout/architecture"/>
    <dgm:cxn modelId="{31122961-350F-4628-A31B-148454D23AA2}" type="presParOf" srcId="{75CF6DDC-9674-40D0-AF21-F38F24E19D90}" destId="{E8814B45-D73B-49B1-8744-653D8B9D44E8}" srcOrd="0" destOrd="0" presId="urn:microsoft.com/office/officeart/2005/8/layout/architecture"/>
    <dgm:cxn modelId="{EB7950D0-1C77-4468-890F-1CF5BFA1F908}" type="presParOf" srcId="{75CF6DDC-9674-40D0-AF21-F38F24E19D90}" destId="{A878255B-0A97-4963-A5E7-F355535BB2D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36B6BE-14E0-4553-8230-B338239C8DFD}" type="doc">
      <dgm:prSet loTypeId="urn:microsoft.com/office/officeart/2005/8/layout/hierarchy2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3E4BDC6-30E9-4871-BF69-17EF3B45CAD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项目</a:t>
          </a:r>
          <a:endParaRPr lang="en-US" dirty="0"/>
        </a:p>
      </dgm:t>
    </dgm:pt>
    <dgm:pt modelId="{9C430075-9553-42DB-B63F-0D75FDC4A98A}" type="parTrans" cxnId="{3E04DC38-20C8-4717-AAA2-14BAF4224234}">
      <dgm:prSet/>
      <dgm:spPr/>
      <dgm:t>
        <a:bodyPr/>
        <a:lstStyle/>
        <a:p>
          <a:endParaRPr lang="en-US"/>
        </a:p>
      </dgm:t>
    </dgm:pt>
    <dgm:pt modelId="{445763C6-AD57-48EB-A000-C7C2B16743AB}" type="sibTrans" cxnId="{3E04DC38-20C8-4717-AAA2-14BAF4224234}">
      <dgm:prSet/>
      <dgm:spPr/>
      <dgm:t>
        <a:bodyPr/>
        <a:lstStyle/>
        <a:p>
          <a:endParaRPr lang="en-US"/>
        </a:p>
      </dgm:t>
    </dgm:pt>
    <dgm:pt modelId="{B834BC43-3DD1-40DD-BF13-3D1E53D3B5F3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8C349B8F-B8F7-4A01-87BA-4EACAC3EE443}" type="parTrans" cxnId="{6EB27806-ED40-424A-ABB4-05D05C6CCDEF}">
      <dgm:prSet/>
      <dgm:spPr/>
      <dgm:t>
        <a:bodyPr/>
        <a:lstStyle/>
        <a:p>
          <a:endParaRPr lang="en-US"/>
        </a:p>
      </dgm:t>
    </dgm:pt>
    <dgm:pt modelId="{B9732C47-0622-4E84-AC09-F3A196C43880}" type="sibTrans" cxnId="{6EB27806-ED40-424A-ABB4-05D05C6CCDEF}">
      <dgm:prSet/>
      <dgm:spPr/>
      <dgm:t>
        <a:bodyPr/>
        <a:lstStyle/>
        <a:p>
          <a:endParaRPr lang="en-US"/>
        </a:p>
      </dgm:t>
    </dgm:pt>
    <dgm:pt modelId="{0C6ED4B7-B833-4B45-A311-2ED5E2CA2ABC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7B305A05-876B-4414-BFA0-E8CF56A13E02}" type="parTrans" cxnId="{7A17A737-9455-4544-B64F-BD86F964AFBA}">
      <dgm:prSet/>
      <dgm:spPr/>
      <dgm:t>
        <a:bodyPr/>
        <a:lstStyle/>
        <a:p>
          <a:endParaRPr lang="en-US"/>
        </a:p>
      </dgm:t>
    </dgm:pt>
    <dgm:pt modelId="{A37A58C9-0BFA-4B2B-9BB1-17C8F9F0D277}" type="sibTrans" cxnId="{7A17A737-9455-4544-B64F-BD86F964AFBA}">
      <dgm:prSet/>
      <dgm:spPr/>
      <dgm:t>
        <a:bodyPr/>
        <a:lstStyle/>
        <a:p>
          <a:endParaRPr lang="en-US"/>
        </a:p>
      </dgm:t>
    </dgm:pt>
    <dgm:pt modelId="{BA9B6BD7-2842-41D3-AA74-0EE2DEE2010D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/>
            <a:t>交易</a:t>
          </a:r>
          <a:endParaRPr lang="en-US" dirty="0"/>
        </a:p>
      </dgm:t>
    </dgm:pt>
    <dgm:pt modelId="{19E67751-19C5-48FE-A648-CAAACE68C75D}" type="parTrans" cxnId="{4D9998D8-986C-455F-9B85-B2F725A9526C}">
      <dgm:prSet/>
      <dgm:spPr/>
      <dgm:t>
        <a:bodyPr/>
        <a:lstStyle/>
        <a:p>
          <a:endParaRPr lang="en-US"/>
        </a:p>
      </dgm:t>
    </dgm:pt>
    <dgm:pt modelId="{A14441B3-61C5-4414-8752-07975AA05305}" type="sibTrans" cxnId="{4D9998D8-986C-455F-9B85-B2F725A9526C}">
      <dgm:prSet/>
      <dgm:spPr/>
      <dgm:t>
        <a:bodyPr/>
        <a:lstStyle/>
        <a:p>
          <a:endParaRPr lang="en-US"/>
        </a:p>
      </dgm:t>
    </dgm:pt>
    <dgm:pt modelId="{9BE0BE4F-593C-44AB-8158-B4AA5CC03EE6}" type="pres">
      <dgm:prSet presAssocID="{1636B6BE-14E0-4553-8230-B338239C8D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674F384-76F4-4D60-B2A6-04D48A28F10D}" type="pres">
      <dgm:prSet presAssocID="{63E4BDC6-30E9-4871-BF69-17EF3B45CAD3}" presName="root1" presStyleCnt="0"/>
      <dgm:spPr/>
    </dgm:pt>
    <dgm:pt modelId="{1F3AB9CE-A04F-4F68-AE12-B8C5BA4939DF}" type="pres">
      <dgm:prSet presAssocID="{63E4BDC6-30E9-4871-BF69-17EF3B45CAD3}" presName="LevelOneTextNode" presStyleLbl="node0" presStyleIdx="0" presStyleCnt="1" custScaleX="125148" custScaleY="149988">
        <dgm:presLayoutVars>
          <dgm:chPref val="3"/>
        </dgm:presLayoutVars>
      </dgm:prSet>
      <dgm:spPr>
        <a:prstGeom prst="ellipse">
          <a:avLst/>
        </a:prstGeom>
      </dgm:spPr>
    </dgm:pt>
    <dgm:pt modelId="{E4EAB152-CB42-42C6-B659-414F52608F38}" type="pres">
      <dgm:prSet presAssocID="{63E4BDC6-30E9-4871-BF69-17EF3B45CAD3}" presName="level2hierChild" presStyleCnt="0"/>
      <dgm:spPr/>
    </dgm:pt>
    <dgm:pt modelId="{9E43E9B3-21C0-4241-9D56-F4E750FB2551}" type="pres">
      <dgm:prSet presAssocID="{8C349B8F-B8F7-4A01-87BA-4EACAC3EE443}" presName="conn2-1" presStyleLbl="parChTrans1D2" presStyleIdx="0" presStyleCnt="3"/>
      <dgm:spPr/>
    </dgm:pt>
    <dgm:pt modelId="{FDA4AD25-CB9C-402C-9ECB-FFB5545AA446}" type="pres">
      <dgm:prSet presAssocID="{8C349B8F-B8F7-4A01-87BA-4EACAC3EE443}" presName="connTx" presStyleLbl="parChTrans1D2" presStyleIdx="0" presStyleCnt="3"/>
      <dgm:spPr/>
    </dgm:pt>
    <dgm:pt modelId="{B289B90A-55C5-4512-9289-7C18BB1CA14F}" type="pres">
      <dgm:prSet presAssocID="{B834BC43-3DD1-40DD-BF13-3D1E53D3B5F3}" presName="root2" presStyleCnt="0"/>
      <dgm:spPr/>
    </dgm:pt>
    <dgm:pt modelId="{31B83A19-256C-41BB-B832-DF167312EE91}" type="pres">
      <dgm:prSet presAssocID="{B834BC43-3DD1-40DD-BF13-3D1E53D3B5F3}" presName="LevelTwoTextNode" presStyleLbl="node2" presStyleIdx="0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D46553A8-ADFB-4CB4-9F89-A2751F652FBF}" type="pres">
      <dgm:prSet presAssocID="{B834BC43-3DD1-40DD-BF13-3D1E53D3B5F3}" presName="level3hierChild" presStyleCnt="0"/>
      <dgm:spPr/>
    </dgm:pt>
    <dgm:pt modelId="{13D98AF7-5D68-464C-9DFF-4E04ABC81827}" type="pres">
      <dgm:prSet presAssocID="{7B305A05-876B-4414-BFA0-E8CF56A13E02}" presName="conn2-1" presStyleLbl="parChTrans1D2" presStyleIdx="1" presStyleCnt="3"/>
      <dgm:spPr/>
    </dgm:pt>
    <dgm:pt modelId="{37D372EA-F72C-4C4E-94E8-1B89A552A237}" type="pres">
      <dgm:prSet presAssocID="{7B305A05-876B-4414-BFA0-E8CF56A13E02}" presName="connTx" presStyleLbl="parChTrans1D2" presStyleIdx="1" presStyleCnt="3"/>
      <dgm:spPr/>
    </dgm:pt>
    <dgm:pt modelId="{B5CD2A99-A1F4-4217-B0D5-E5D0EE89E11B}" type="pres">
      <dgm:prSet presAssocID="{0C6ED4B7-B833-4B45-A311-2ED5E2CA2ABC}" presName="root2" presStyleCnt="0"/>
      <dgm:spPr/>
    </dgm:pt>
    <dgm:pt modelId="{F213CC0F-A171-427D-BBBC-2848CEED42DD}" type="pres">
      <dgm:prSet presAssocID="{0C6ED4B7-B833-4B45-A311-2ED5E2CA2ABC}" presName="LevelTwoTextNode" presStyleLbl="node2" presStyleIdx="1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0EEE66D8-05EA-4A25-9084-5FBD905BC333}" type="pres">
      <dgm:prSet presAssocID="{0C6ED4B7-B833-4B45-A311-2ED5E2CA2ABC}" presName="level3hierChild" presStyleCnt="0"/>
      <dgm:spPr/>
    </dgm:pt>
    <dgm:pt modelId="{71AFFDD1-F6E3-4392-B5FB-9BBCB709454A}" type="pres">
      <dgm:prSet presAssocID="{19E67751-19C5-48FE-A648-CAAACE68C75D}" presName="conn2-1" presStyleLbl="parChTrans1D2" presStyleIdx="2" presStyleCnt="3"/>
      <dgm:spPr/>
    </dgm:pt>
    <dgm:pt modelId="{5FF408B1-E799-4FF0-A239-13B387241315}" type="pres">
      <dgm:prSet presAssocID="{19E67751-19C5-48FE-A648-CAAACE68C75D}" presName="connTx" presStyleLbl="parChTrans1D2" presStyleIdx="2" presStyleCnt="3"/>
      <dgm:spPr/>
    </dgm:pt>
    <dgm:pt modelId="{14EBB932-A186-485B-AE15-AD1911E0A344}" type="pres">
      <dgm:prSet presAssocID="{BA9B6BD7-2842-41D3-AA74-0EE2DEE2010D}" presName="root2" presStyleCnt="0"/>
      <dgm:spPr/>
    </dgm:pt>
    <dgm:pt modelId="{3BCD4BCF-E55D-4438-8189-3A06AB5413AA}" type="pres">
      <dgm:prSet presAssocID="{BA9B6BD7-2842-41D3-AA74-0EE2DEE2010D}" presName="LevelTwoTextNode" presStyleLbl="node2" presStyleIdx="2" presStyleCnt="3" custScaleX="68836">
        <dgm:presLayoutVars>
          <dgm:chPref val="3"/>
        </dgm:presLayoutVars>
      </dgm:prSet>
      <dgm:spPr>
        <a:prstGeom prst="ellipse">
          <a:avLst/>
        </a:prstGeom>
      </dgm:spPr>
    </dgm:pt>
    <dgm:pt modelId="{ED1BF6F5-32CD-4753-8AF7-E8796E753EEF}" type="pres">
      <dgm:prSet presAssocID="{BA9B6BD7-2842-41D3-AA74-0EE2DEE2010D}" presName="level3hierChild" presStyleCnt="0"/>
      <dgm:spPr/>
    </dgm:pt>
  </dgm:ptLst>
  <dgm:cxnLst>
    <dgm:cxn modelId="{6EB27806-ED40-424A-ABB4-05D05C6CCDEF}" srcId="{63E4BDC6-30E9-4871-BF69-17EF3B45CAD3}" destId="{B834BC43-3DD1-40DD-BF13-3D1E53D3B5F3}" srcOrd="0" destOrd="0" parTransId="{8C349B8F-B8F7-4A01-87BA-4EACAC3EE443}" sibTransId="{B9732C47-0622-4E84-AC09-F3A196C43880}"/>
    <dgm:cxn modelId="{1D2D3F20-EDCC-4559-8D24-6A40FFC1AECF}" type="presOf" srcId="{8C349B8F-B8F7-4A01-87BA-4EACAC3EE443}" destId="{9E43E9B3-21C0-4241-9D56-F4E750FB2551}" srcOrd="0" destOrd="0" presId="urn:microsoft.com/office/officeart/2005/8/layout/hierarchy2"/>
    <dgm:cxn modelId="{98BC1536-61E7-4262-9BBF-0C42056F3EBC}" type="presOf" srcId="{B834BC43-3DD1-40DD-BF13-3D1E53D3B5F3}" destId="{31B83A19-256C-41BB-B832-DF167312EE91}" srcOrd="0" destOrd="0" presId="urn:microsoft.com/office/officeart/2005/8/layout/hierarchy2"/>
    <dgm:cxn modelId="{7A17A737-9455-4544-B64F-BD86F964AFBA}" srcId="{63E4BDC6-30E9-4871-BF69-17EF3B45CAD3}" destId="{0C6ED4B7-B833-4B45-A311-2ED5E2CA2ABC}" srcOrd="1" destOrd="0" parTransId="{7B305A05-876B-4414-BFA0-E8CF56A13E02}" sibTransId="{A37A58C9-0BFA-4B2B-9BB1-17C8F9F0D277}"/>
    <dgm:cxn modelId="{3E04DC38-20C8-4717-AAA2-14BAF4224234}" srcId="{1636B6BE-14E0-4553-8230-B338239C8DFD}" destId="{63E4BDC6-30E9-4871-BF69-17EF3B45CAD3}" srcOrd="0" destOrd="0" parTransId="{9C430075-9553-42DB-B63F-0D75FDC4A98A}" sibTransId="{445763C6-AD57-48EB-A000-C7C2B16743AB}"/>
    <dgm:cxn modelId="{0A15C378-0BE0-4909-8C10-B0902C63A0D0}" type="presOf" srcId="{19E67751-19C5-48FE-A648-CAAACE68C75D}" destId="{71AFFDD1-F6E3-4392-B5FB-9BBCB709454A}" srcOrd="0" destOrd="0" presId="urn:microsoft.com/office/officeart/2005/8/layout/hierarchy2"/>
    <dgm:cxn modelId="{1D463383-EFCC-4E6B-A40D-6CD37466BE32}" type="presOf" srcId="{0C6ED4B7-B833-4B45-A311-2ED5E2CA2ABC}" destId="{F213CC0F-A171-427D-BBBC-2848CEED42DD}" srcOrd="0" destOrd="0" presId="urn:microsoft.com/office/officeart/2005/8/layout/hierarchy2"/>
    <dgm:cxn modelId="{65077794-5FD5-4DB3-9B56-0D8E22F2CFB8}" type="presOf" srcId="{63E4BDC6-30E9-4871-BF69-17EF3B45CAD3}" destId="{1F3AB9CE-A04F-4F68-AE12-B8C5BA4939DF}" srcOrd="0" destOrd="0" presId="urn:microsoft.com/office/officeart/2005/8/layout/hierarchy2"/>
    <dgm:cxn modelId="{A94E51A4-7A96-499D-9839-A53B3647CFA2}" type="presOf" srcId="{7B305A05-876B-4414-BFA0-E8CF56A13E02}" destId="{13D98AF7-5D68-464C-9DFF-4E04ABC81827}" srcOrd="0" destOrd="0" presId="urn:microsoft.com/office/officeart/2005/8/layout/hierarchy2"/>
    <dgm:cxn modelId="{A2613EAC-4EF5-4575-8DF2-36069DA273AB}" type="presOf" srcId="{BA9B6BD7-2842-41D3-AA74-0EE2DEE2010D}" destId="{3BCD4BCF-E55D-4438-8189-3A06AB5413AA}" srcOrd="0" destOrd="0" presId="urn:microsoft.com/office/officeart/2005/8/layout/hierarchy2"/>
    <dgm:cxn modelId="{27BBAEBF-4F98-45D5-A443-BF0BF09573F2}" type="presOf" srcId="{8C349B8F-B8F7-4A01-87BA-4EACAC3EE443}" destId="{FDA4AD25-CB9C-402C-9ECB-FFB5545AA446}" srcOrd="1" destOrd="0" presId="urn:microsoft.com/office/officeart/2005/8/layout/hierarchy2"/>
    <dgm:cxn modelId="{803822C9-C7E2-48BF-AC83-684AE42306E2}" type="presOf" srcId="{7B305A05-876B-4414-BFA0-E8CF56A13E02}" destId="{37D372EA-F72C-4C4E-94E8-1B89A552A237}" srcOrd="1" destOrd="0" presId="urn:microsoft.com/office/officeart/2005/8/layout/hierarchy2"/>
    <dgm:cxn modelId="{4D9998D8-986C-455F-9B85-B2F725A9526C}" srcId="{63E4BDC6-30E9-4871-BF69-17EF3B45CAD3}" destId="{BA9B6BD7-2842-41D3-AA74-0EE2DEE2010D}" srcOrd="2" destOrd="0" parTransId="{19E67751-19C5-48FE-A648-CAAACE68C75D}" sibTransId="{A14441B3-61C5-4414-8752-07975AA05305}"/>
    <dgm:cxn modelId="{7D7B9EE0-94A5-4A98-8F4B-08FC33C99ABB}" type="presOf" srcId="{1636B6BE-14E0-4553-8230-B338239C8DFD}" destId="{9BE0BE4F-593C-44AB-8158-B4AA5CC03EE6}" srcOrd="0" destOrd="0" presId="urn:microsoft.com/office/officeart/2005/8/layout/hierarchy2"/>
    <dgm:cxn modelId="{71C0FAFA-8003-4C76-A28F-7395B9124191}" type="presOf" srcId="{19E67751-19C5-48FE-A648-CAAACE68C75D}" destId="{5FF408B1-E799-4FF0-A239-13B387241315}" srcOrd="1" destOrd="0" presId="urn:microsoft.com/office/officeart/2005/8/layout/hierarchy2"/>
    <dgm:cxn modelId="{19AFF279-2937-47E8-9A96-B4A2B6FEE3D1}" type="presParOf" srcId="{9BE0BE4F-593C-44AB-8158-B4AA5CC03EE6}" destId="{E674F384-76F4-4D60-B2A6-04D48A28F10D}" srcOrd="0" destOrd="0" presId="urn:microsoft.com/office/officeart/2005/8/layout/hierarchy2"/>
    <dgm:cxn modelId="{147EA78E-4E60-48FE-8780-46C09669C792}" type="presParOf" srcId="{E674F384-76F4-4D60-B2A6-04D48A28F10D}" destId="{1F3AB9CE-A04F-4F68-AE12-B8C5BA4939DF}" srcOrd="0" destOrd="0" presId="urn:microsoft.com/office/officeart/2005/8/layout/hierarchy2"/>
    <dgm:cxn modelId="{0290510E-8044-48AE-8581-1EE887A7D1EF}" type="presParOf" srcId="{E674F384-76F4-4D60-B2A6-04D48A28F10D}" destId="{E4EAB152-CB42-42C6-B659-414F52608F38}" srcOrd="1" destOrd="0" presId="urn:microsoft.com/office/officeart/2005/8/layout/hierarchy2"/>
    <dgm:cxn modelId="{CAD74D62-640E-48E7-AF09-2625CC747056}" type="presParOf" srcId="{E4EAB152-CB42-42C6-B659-414F52608F38}" destId="{9E43E9B3-21C0-4241-9D56-F4E750FB2551}" srcOrd="0" destOrd="0" presId="urn:microsoft.com/office/officeart/2005/8/layout/hierarchy2"/>
    <dgm:cxn modelId="{F0C5F326-9093-468F-AF14-097B1094DBF9}" type="presParOf" srcId="{9E43E9B3-21C0-4241-9D56-F4E750FB2551}" destId="{FDA4AD25-CB9C-402C-9ECB-FFB5545AA446}" srcOrd="0" destOrd="0" presId="urn:microsoft.com/office/officeart/2005/8/layout/hierarchy2"/>
    <dgm:cxn modelId="{157E6D5A-4A73-4789-BCD9-17CF3CC4EE05}" type="presParOf" srcId="{E4EAB152-CB42-42C6-B659-414F52608F38}" destId="{B289B90A-55C5-4512-9289-7C18BB1CA14F}" srcOrd="1" destOrd="0" presId="urn:microsoft.com/office/officeart/2005/8/layout/hierarchy2"/>
    <dgm:cxn modelId="{F1319416-55DB-4499-8B9C-96B1A972FC02}" type="presParOf" srcId="{B289B90A-55C5-4512-9289-7C18BB1CA14F}" destId="{31B83A19-256C-41BB-B832-DF167312EE91}" srcOrd="0" destOrd="0" presId="urn:microsoft.com/office/officeart/2005/8/layout/hierarchy2"/>
    <dgm:cxn modelId="{CD8ED397-74CC-47A3-B485-7C39E1F76CBC}" type="presParOf" srcId="{B289B90A-55C5-4512-9289-7C18BB1CA14F}" destId="{D46553A8-ADFB-4CB4-9F89-A2751F652FBF}" srcOrd="1" destOrd="0" presId="urn:microsoft.com/office/officeart/2005/8/layout/hierarchy2"/>
    <dgm:cxn modelId="{1F354C90-6A74-433B-B82B-435E344EEA74}" type="presParOf" srcId="{E4EAB152-CB42-42C6-B659-414F52608F38}" destId="{13D98AF7-5D68-464C-9DFF-4E04ABC81827}" srcOrd="2" destOrd="0" presId="urn:microsoft.com/office/officeart/2005/8/layout/hierarchy2"/>
    <dgm:cxn modelId="{A0B11BDD-6823-4D6F-B809-FC17018823DF}" type="presParOf" srcId="{13D98AF7-5D68-464C-9DFF-4E04ABC81827}" destId="{37D372EA-F72C-4C4E-94E8-1B89A552A237}" srcOrd="0" destOrd="0" presId="urn:microsoft.com/office/officeart/2005/8/layout/hierarchy2"/>
    <dgm:cxn modelId="{2F02C47F-0321-4261-973C-6859AC8B8F65}" type="presParOf" srcId="{E4EAB152-CB42-42C6-B659-414F52608F38}" destId="{B5CD2A99-A1F4-4217-B0D5-E5D0EE89E11B}" srcOrd="3" destOrd="0" presId="urn:microsoft.com/office/officeart/2005/8/layout/hierarchy2"/>
    <dgm:cxn modelId="{95F87CCA-B662-4A92-91D9-1FBD8F1153C3}" type="presParOf" srcId="{B5CD2A99-A1F4-4217-B0D5-E5D0EE89E11B}" destId="{F213CC0F-A171-427D-BBBC-2848CEED42DD}" srcOrd="0" destOrd="0" presId="urn:microsoft.com/office/officeart/2005/8/layout/hierarchy2"/>
    <dgm:cxn modelId="{0D59CF6F-2A0F-4092-9EEE-8FFA69DF0F2F}" type="presParOf" srcId="{B5CD2A99-A1F4-4217-B0D5-E5D0EE89E11B}" destId="{0EEE66D8-05EA-4A25-9084-5FBD905BC333}" srcOrd="1" destOrd="0" presId="urn:microsoft.com/office/officeart/2005/8/layout/hierarchy2"/>
    <dgm:cxn modelId="{85F4C70D-6A7A-4923-8DA6-2E146CFDDB00}" type="presParOf" srcId="{E4EAB152-CB42-42C6-B659-414F52608F38}" destId="{71AFFDD1-F6E3-4392-B5FB-9BBCB709454A}" srcOrd="4" destOrd="0" presId="urn:microsoft.com/office/officeart/2005/8/layout/hierarchy2"/>
    <dgm:cxn modelId="{97529103-7481-49FD-978D-D58A13939EA2}" type="presParOf" srcId="{71AFFDD1-F6E3-4392-B5FB-9BBCB709454A}" destId="{5FF408B1-E799-4FF0-A239-13B387241315}" srcOrd="0" destOrd="0" presId="urn:microsoft.com/office/officeart/2005/8/layout/hierarchy2"/>
    <dgm:cxn modelId="{D46B71DE-82D2-4229-93D6-039FEB207028}" type="presParOf" srcId="{E4EAB152-CB42-42C6-B659-414F52608F38}" destId="{14EBB932-A186-485B-AE15-AD1911E0A344}" srcOrd="5" destOrd="0" presId="urn:microsoft.com/office/officeart/2005/8/layout/hierarchy2"/>
    <dgm:cxn modelId="{6ABA269B-7331-44E3-B57B-7C2F3D193C28}" type="presParOf" srcId="{14EBB932-A186-485B-AE15-AD1911E0A344}" destId="{3BCD4BCF-E55D-4438-8189-3A06AB5413AA}" srcOrd="0" destOrd="0" presId="urn:microsoft.com/office/officeart/2005/8/layout/hierarchy2"/>
    <dgm:cxn modelId="{702D5125-64A2-46DE-863A-317C04021EE3}" type="presParOf" srcId="{14EBB932-A186-485B-AE15-AD1911E0A344}" destId="{ED1BF6F5-32CD-4753-8AF7-E8796E753E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B4E2EB-CA4D-430B-A18C-DA051833B55F}" type="doc">
      <dgm:prSet loTypeId="urn:microsoft.com/office/officeart/2005/8/layout/target3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E8B7121-3A22-4A28-9451-EFDFD8573B5D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缓存</a:t>
          </a:r>
          <a:endParaRPr lang="en-US" sz="2000" dirty="0">
            <a:latin typeface="+mn-ea"/>
            <a:ea typeface="+mn-ea"/>
          </a:endParaRPr>
        </a:p>
      </dgm:t>
    </dgm:pt>
    <dgm:pt modelId="{784FF321-0BD2-4017-9D96-D2952C9F7920}" type="par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FA3AC2F9-83D5-42B8-AE03-326C17D322CF}" type="sibTrans" cxnId="{2B469BAA-82D8-446E-B506-E3E6D083DD3E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7909B030-2BA0-4D4B-AD76-65D46EDECCEC}">
      <dgm:prSet phldrT="[Text]" custT="1"/>
      <dgm:spPr/>
      <dgm:t>
        <a:bodyPr/>
        <a:lstStyle/>
        <a:p>
          <a:r>
            <a:rPr lang="en-US" sz="2000" dirty="0">
              <a:latin typeface="+mn-ea"/>
              <a:ea typeface="+mn-ea"/>
            </a:rPr>
            <a:t>Kestrel</a:t>
          </a:r>
        </a:p>
      </dgm:t>
    </dgm:pt>
    <dgm:pt modelId="{16D0A71E-69C6-42B6-808C-FFACC4EED829}" type="par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16F19824-016B-41D7-BCEA-284388D49033}" type="sibTrans" cxnId="{9FE79017-4423-4290-8079-626561D9805B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C076B334-BC87-4D89-99CD-2B67200B137C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处理部件</a:t>
          </a:r>
          <a:endParaRPr lang="en-US" sz="2000" dirty="0">
            <a:latin typeface="+mn-ea"/>
            <a:ea typeface="+mn-ea"/>
          </a:endParaRPr>
        </a:p>
      </dgm:t>
    </dgm:pt>
    <dgm:pt modelId="{FBF79876-9B49-4AFA-B834-F193D1C16BD8}" type="par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636DD825-C9A4-4FDB-821F-D3247764891D}" type="sibTrans" cxnId="{90F3DD00-69C2-44FA-8039-3B52047E298C}">
      <dgm:prSet/>
      <dgm:spPr/>
      <dgm:t>
        <a:bodyPr/>
        <a:lstStyle/>
        <a:p>
          <a:endParaRPr lang="en-US" sz="1200">
            <a:latin typeface="+mn-ea"/>
            <a:ea typeface="+mn-ea"/>
          </a:endParaRPr>
        </a:p>
      </dgm:t>
    </dgm:pt>
    <dgm:pt modelId="{2D32473F-E29C-407E-9BB1-9106290A8C42}" type="pres">
      <dgm:prSet presAssocID="{85B4E2EB-CA4D-430B-A18C-DA051833B55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9338552-9059-497F-9CC7-128F06185117}" type="pres">
      <dgm:prSet presAssocID="{8E8B7121-3A22-4A28-9451-EFDFD8573B5D}" presName="circle1" presStyleLbl="node1" presStyleIdx="0" presStyleCnt="3"/>
      <dgm:spPr/>
    </dgm:pt>
    <dgm:pt modelId="{4B7BEC8B-0E34-4018-99ED-A43D989CDC37}" type="pres">
      <dgm:prSet presAssocID="{8E8B7121-3A22-4A28-9451-EFDFD8573B5D}" presName="space" presStyleCnt="0"/>
      <dgm:spPr/>
    </dgm:pt>
    <dgm:pt modelId="{D35C703E-7329-445C-8999-72BC762E43C8}" type="pres">
      <dgm:prSet presAssocID="{8E8B7121-3A22-4A28-9451-EFDFD8573B5D}" presName="rect1" presStyleLbl="alignAcc1" presStyleIdx="0" presStyleCnt="3"/>
      <dgm:spPr/>
    </dgm:pt>
    <dgm:pt modelId="{0951936F-505B-4EA8-8066-A8D99FB3E56F}" type="pres">
      <dgm:prSet presAssocID="{C076B334-BC87-4D89-99CD-2B67200B137C}" presName="vertSpace2" presStyleLbl="node1" presStyleIdx="0" presStyleCnt="3"/>
      <dgm:spPr/>
    </dgm:pt>
    <dgm:pt modelId="{53BBD5F2-7B58-4F9D-B18F-8CE47A4B195F}" type="pres">
      <dgm:prSet presAssocID="{C076B334-BC87-4D89-99CD-2B67200B137C}" presName="circle2" presStyleLbl="node1" presStyleIdx="1" presStyleCnt="3"/>
      <dgm:spPr/>
    </dgm:pt>
    <dgm:pt modelId="{8B968C42-0FA6-41C9-831F-689A93E0B5CF}" type="pres">
      <dgm:prSet presAssocID="{C076B334-BC87-4D89-99CD-2B67200B137C}" presName="rect2" presStyleLbl="alignAcc1" presStyleIdx="1" presStyleCnt="3"/>
      <dgm:spPr/>
    </dgm:pt>
    <dgm:pt modelId="{FE859C87-1A61-466B-BFE0-219689046AA4}" type="pres">
      <dgm:prSet presAssocID="{7909B030-2BA0-4D4B-AD76-65D46EDECCEC}" presName="vertSpace3" presStyleLbl="node1" presStyleIdx="1" presStyleCnt="3"/>
      <dgm:spPr/>
    </dgm:pt>
    <dgm:pt modelId="{C615DE6F-CF50-481A-9B7E-042455FFFDB9}" type="pres">
      <dgm:prSet presAssocID="{7909B030-2BA0-4D4B-AD76-65D46EDECCEC}" presName="circle3" presStyleLbl="node1" presStyleIdx="2" presStyleCnt="3"/>
      <dgm:spPr/>
    </dgm:pt>
    <dgm:pt modelId="{0FA17557-683D-42A7-BB0F-6C6DE25DC678}" type="pres">
      <dgm:prSet presAssocID="{7909B030-2BA0-4D4B-AD76-65D46EDECCEC}" presName="rect3" presStyleLbl="alignAcc1" presStyleIdx="2" presStyleCnt="3"/>
      <dgm:spPr/>
    </dgm:pt>
    <dgm:pt modelId="{F0CFF82A-C288-4FB2-AB28-556E67A5966A}" type="pres">
      <dgm:prSet presAssocID="{8E8B7121-3A22-4A28-9451-EFDFD8573B5D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CC77286D-E9B4-4BCD-9391-BFA75DE11240}" type="pres">
      <dgm:prSet presAssocID="{C076B334-BC87-4D89-99CD-2B67200B137C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98A6E300-55D8-4889-96EA-0C123E0D670E}" type="pres">
      <dgm:prSet presAssocID="{7909B030-2BA0-4D4B-AD76-65D46EDECCEC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90F3DD00-69C2-44FA-8039-3B52047E298C}" srcId="{85B4E2EB-CA4D-430B-A18C-DA051833B55F}" destId="{C076B334-BC87-4D89-99CD-2B67200B137C}" srcOrd="1" destOrd="0" parTransId="{FBF79876-9B49-4AFA-B834-F193D1C16BD8}" sibTransId="{636DD825-C9A4-4FDB-821F-D3247764891D}"/>
    <dgm:cxn modelId="{B483BB15-CB43-4232-8993-40D714F33ECA}" type="presOf" srcId="{7909B030-2BA0-4D4B-AD76-65D46EDECCEC}" destId="{98A6E300-55D8-4889-96EA-0C123E0D670E}" srcOrd="1" destOrd="0" presId="urn:microsoft.com/office/officeart/2005/8/layout/target3"/>
    <dgm:cxn modelId="{9FE79017-4423-4290-8079-626561D9805B}" srcId="{85B4E2EB-CA4D-430B-A18C-DA051833B55F}" destId="{7909B030-2BA0-4D4B-AD76-65D46EDECCEC}" srcOrd="2" destOrd="0" parTransId="{16D0A71E-69C6-42B6-808C-FFACC4EED829}" sibTransId="{16F19824-016B-41D7-BCEA-284388D49033}"/>
    <dgm:cxn modelId="{03716935-C412-43CD-A5BF-730B226A0DF5}" type="presOf" srcId="{8E8B7121-3A22-4A28-9451-EFDFD8573B5D}" destId="{D35C703E-7329-445C-8999-72BC762E43C8}" srcOrd="0" destOrd="0" presId="urn:microsoft.com/office/officeart/2005/8/layout/target3"/>
    <dgm:cxn modelId="{B0FF1D39-2BB8-4967-9EA3-4447B1668A39}" type="presOf" srcId="{C076B334-BC87-4D89-99CD-2B67200B137C}" destId="{8B968C42-0FA6-41C9-831F-689A93E0B5CF}" srcOrd="0" destOrd="0" presId="urn:microsoft.com/office/officeart/2005/8/layout/target3"/>
    <dgm:cxn modelId="{DEE622A2-50CA-4EE4-BC04-D61D661BEE08}" type="presOf" srcId="{8E8B7121-3A22-4A28-9451-EFDFD8573B5D}" destId="{F0CFF82A-C288-4FB2-AB28-556E67A5966A}" srcOrd="1" destOrd="0" presId="urn:microsoft.com/office/officeart/2005/8/layout/target3"/>
    <dgm:cxn modelId="{2B469BAA-82D8-446E-B506-E3E6D083DD3E}" srcId="{85B4E2EB-CA4D-430B-A18C-DA051833B55F}" destId="{8E8B7121-3A22-4A28-9451-EFDFD8573B5D}" srcOrd="0" destOrd="0" parTransId="{784FF321-0BD2-4017-9D96-D2952C9F7920}" sibTransId="{FA3AC2F9-83D5-42B8-AE03-326C17D322CF}"/>
    <dgm:cxn modelId="{4A8987C0-7E53-4F22-B1DB-B3487787D0E9}" type="presOf" srcId="{C076B334-BC87-4D89-99CD-2B67200B137C}" destId="{CC77286D-E9B4-4BCD-9391-BFA75DE11240}" srcOrd="1" destOrd="0" presId="urn:microsoft.com/office/officeart/2005/8/layout/target3"/>
    <dgm:cxn modelId="{9A7F93F3-A3C9-4CBF-9AEB-6E756E3508FA}" type="presOf" srcId="{7909B030-2BA0-4D4B-AD76-65D46EDECCEC}" destId="{0FA17557-683D-42A7-BB0F-6C6DE25DC678}" srcOrd="0" destOrd="0" presId="urn:microsoft.com/office/officeart/2005/8/layout/target3"/>
    <dgm:cxn modelId="{B00C9FF9-D85D-4D37-A020-FC07820622A7}" type="presOf" srcId="{85B4E2EB-CA4D-430B-A18C-DA051833B55F}" destId="{2D32473F-E29C-407E-9BB1-9106290A8C42}" srcOrd="0" destOrd="0" presId="urn:microsoft.com/office/officeart/2005/8/layout/target3"/>
    <dgm:cxn modelId="{1826A872-853D-4C2D-A2FD-D436A15E31E6}" type="presParOf" srcId="{2D32473F-E29C-407E-9BB1-9106290A8C42}" destId="{89338552-9059-497F-9CC7-128F06185117}" srcOrd="0" destOrd="0" presId="urn:microsoft.com/office/officeart/2005/8/layout/target3"/>
    <dgm:cxn modelId="{1C47A966-96B1-4AFB-AA16-0639ADE39914}" type="presParOf" srcId="{2D32473F-E29C-407E-9BB1-9106290A8C42}" destId="{4B7BEC8B-0E34-4018-99ED-A43D989CDC37}" srcOrd="1" destOrd="0" presId="urn:microsoft.com/office/officeart/2005/8/layout/target3"/>
    <dgm:cxn modelId="{ACE789B2-FC98-4838-8F78-88AF87A58DAB}" type="presParOf" srcId="{2D32473F-E29C-407E-9BB1-9106290A8C42}" destId="{D35C703E-7329-445C-8999-72BC762E43C8}" srcOrd="2" destOrd="0" presId="urn:microsoft.com/office/officeart/2005/8/layout/target3"/>
    <dgm:cxn modelId="{B9E49625-F15E-4E66-A623-32A54F43BC0A}" type="presParOf" srcId="{2D32473F-E29C-407E-9BB1-9106290A8C42}" destId="{0951936F-505B-4EA8-8066-A8D99FB3E56F}" srcOrd="3" destOrd="0" presId="urn:microsoft.com/office/officeart/2005/8/layout/target3"/>
    <dgm:cxn modelId="{4604787B-DD6F-45B9-8A81-EF72CAF32149}" type="presParOf" srcId="{2D32473F-E29C-407E-9BB1-9106290A8C42}" destId="{53BBD5F2-7B58-4F9D-B18F-8CE47A4B195F}" srcOrd="4" destOrd="0" presId="urn:microsoft.com/office/officeart/2005/8/layout/target3"/>
    <dgm:cxn modelId="{8E524730-7E4B-479F-A37C-CE3CAA8C1CAA}" type="presParOf" srcId="{2D32473F-E29C-407E-9BB1-9106290A8C42}" destId="{8B968C42-0FA6-41C9-831F-689A93E0B5CF}" srcOrd="5" destOrd="0" presId="urn:microsoft.com/office/officeart/2005/8/layout/target3"/>
    <dgm:cxn modelId="{484EADC9-673D-4C2F-ACEF-2C91AA79010C}" type="presParOf" srcId="{2D32473F-E29C-407E-9BB1-9106290A8C42}" destId="{FE859C87-1A61-466B-BFE0-219689046AA4}" srcOrd="6" destOrd="0" presId="urn:microsoft.com/office/officeart/2005/8/layout/target3"/>
    <dgm:cxn modelId="{986405CB-16D7-4902-870D-A2B21FA863BD}" type="presParOf" srcId="{2D32473F-E29C-407E-9BB1-9106290A8C42}" destId="{C615DE6F-CF50-481A-9B7E-042455FFFDB9}" srcOrd="7" destOrd="0" presId="urn:microsoft.com/office/officeart/2005/8/layout/target3"/>
    <dgm:cxn modelId="{63BA41D7-74D2-406B-82AB-129005F5D1E3}" type="presParOf" srcId="{2D32473F-E29C-407E-9BB1-9106290A8C42}" destId="{0FA17557-683D-42A7-BB0F-6C6DE25DC678}" srcOrd="8" destOrd="0" presId="urn:microsoft.com/office/officeart/2005/8/layout/target3"/>
    <dgm:cxn modelId="{B62D95E2-8466-46E6-9E8D-6D048A6240F5}" type="presParOf" srcId="{2D32473F-E29C-407E-9BB1-9106290A8C42}" destId="{F0CFF82A-C288-4FB2-AB28-556E67A5966A}" srcOrd="9" destOrd="0" presId="urn:microsoft.com/office/officeart/2005/8/layout/target3"/>
    <dgm:cxn modelId="{481672CD-A4F4-481C-808A-70691EEA2A8A}" type="presParOf" srcId="{2D32473F-E29C-407E-9BB1-9106290A8C42}" destId="{CC77286D-E9B4-4BCD-9391-BFA75DE11240}" srcOrd="10" destOrd="0" presId="urn:microsoft.com/office/officeart/2005/8/layout/target3"/>
    <dgm:cxn modelId="{7487E9AA-95B0-4A88-800B-0EB25D00C64E}" type="presParOf" srcId="{2D32473F-E29C-407E-9BB1-9106290A8C42}" destId="{98A6E300-55D8-4889-96EA-0C123E0D670E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地理性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规则性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系统中运行的服务项目，必须是真实空间里存在的事物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73A5BE13-45B8-4D57-9E8B-9BF19304BBED}">
      <dgm:prSet phldrT="[Text]"/>
      <dgm:spPr/>
      <dgm:t>
        <a:bodyPr/>
        <a:lstStyle/>
        <a:p>
          <a:r>
            <a:rPr lang="zh-CN" altLang="en-US" dirty="0"/>
            <a:t>项目具有通用规则以及定制化的规则</a:t>
          </a:r>
          <a:endParaRPr lang="en-US" dirty="0"/>
        </a:p>
      </dgm:t>
    </dgm:pt>
    <dgm:pt modelId="{FC1F9AD6-741E-4C58-9B93-D146969D8CDD}" type="parTrans" cxnId="{85F77C76-2394-4686-8CE7-1C91752589BD}">
      <dgm:prSet/>
      <dgm:spPr/>
      <dgm:t>
        <a:bodyPr/>
        <a:lstStyle/>
        <a:p>
          <a:endParaRPr lang="en-US"/>
        </a:p>
      </dgm:t>
    </dgm:pt>
    <dgm:pt modelId="{3676B9D9-066C-408A-B2B9-8D07AAA60E50}" type="sibTrans" cxnId="{85F77C76-2394-4686-8CE7-1C91752589BD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过程性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0E534F91-5F3B-4899-BB51-52DA51F9ACFB}">
      <dgm:prSet phldrT="[Text]"/>
      <dgm:spPr/>
      <dgm:t>
        <a:bodyPr/>
        <a:lstStyle/>
        <a:p>
          <a:r>
            <a:rPr lang="zh-CN" altLang="en-US" dirty="0"/>
            <a:t>交易性</a:t>
          </a:r>
          <a:endParaRPr lang="en-US" dirty="0"/>
        </a:p>
      </dgm:t>
    </dgm:pt>
    <dgm:pt modelId="{11094244-5AB1-45F5-A192-4C88595168EE}" type="parTrans" cxnId="{F74CD92D-3892-4B86-BE0C-6CC1E19AD2D6}">
      <dgm:prSet/>
      <dgm:spPr/>
      <dgm:t>
        <a:bodyPr/>
        <a:lstStyle/>
        <a:p>
          <a:endParaRPr lang="en-US"/>
        </a:p>
      </dgm:t>
    </dgm:pt>
    <dgm:pt modelId="{B03C5817-1DE0-4569-BB83-E0E8AF80B271}" type="sibTrans" cxnId="{F74CD92D-3892-4B86-BE0C-6CC1E19AD2D6}">
      <dgm:prSet/>
      <dgm:spPr/>
      <dgm:t>
        <a:bodyPr/>
        <a:lstStyle/>
        <a:p>
          <a:endParaRPr lang="en-US"/>
        </a:p>
      </dgm:t>
    </dgm:pt>
    <dgm:pt modelId="{D4FC4B15-3C0A-485E-930F-9AE1BC8796F6}">
      <dgm:prSet phldrT="[Text]"/>
      <dgm:spPr/>
      <dgm:t>
        <a:bodyPr/>
        <a:lstStyle/>
        <a:p>
          <a:r>
            <a:rPr lang="zh-CN" altLang="en-US" dirty="0"/>
            <a:t>供需双方可以基于项目产生交易</a:t>
          </a:r>
          <a:endParaRPr lang="en-US" dirty="0"/>
        </a:p>
      </dgm:t>
    </dgm:pt>
    <dgm:pt modelId="{92CAABE6-FC2F-4659-A324-AE01A6505C45}" type="parTrans" cxnId="{219ECA43-79F4-4670-B1B4-97109DEDA4A8}">
      <dgm:prSet/>
      <dgm:spPr/>
      <dgm:t>
        <a:bodyPr/>
        <a:lstStyle/>
        <a:p>
          <a:endParaRPr lang="en-US"/>
        </a:p>
      </dgm:t>
    </dgm:pt>
    <dgm:pt modelId="{AFAAC415-4A6E-45C6-B220-8E186C1E4A8D}" type="sibTrans" cxnId="{219ECA43-79F4-4670-B1B4-97109DEDA4A8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项目以及基于项目而产生的交易，是分时间阶段进展的</a:t>
          </a:r>
          <a:endParaRPr lang="en-US" dirty="0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B7EB25D7-E9D7-43EC-BEEF-EBCA795D57E8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EA6AB6B5-A614-410B-94EB-74442ABD7EB8}" type="pres">
      <dgm:prSet presAssocID="{9962461A-7A69-466E-B614-28E74FFF1E2E}" presName="node" presStyleLbl="node1" presStyleIdx="0" presStyleCnt="4">
        <dgm:presLayoutVars>
          <dgm:bulletEnabled val="1"/>
        </dgm:presLayoutVars>
      </dgm:prSet>
      <dgm:spPr/>
    </dgm:pt>
    <dgm:pt modelId="{7A7082F2-5762-4E01-9DAB-BF59412BED9C}" type="pres">
      <dgm:prSet presAssocID="{AA8602B0-21F5-4DDF-851C-00B553C3E242}" presName="sibTrans" presStyleCnt="0"/>
      <dgm:spPr/>
    </dgm:pt>
    <dgm:pt modelId="{3388C53D-3EB2-4E41-BAFF-0ED58121A8F4}" type="pres">
      <dgm:prSet presAssocID="{F3BFD29E-21F2-4521-AEE3-08B09B10F309}" presName="node" presStyleLbl="node1" presStyleIdx="1" presStyleCnt="4">
        <dgm:presLayoutVars>
          <dgm:bulletEnabled val="1"/>
        </dgm:presLayoutVars>
      </dgm:prSet>
      <dgm:spPr/>
    </dgm:pt>
    <dgm:pt modelId="{3F440F8B-217B-43BC-8719-805DE97116DC}" type="pres">
      <dgm:prSet presAssocID="{25FD5C58-A101-4949-AE1B-FEEAAFAFB87C}" presName="sibTrans" presStyleCnt="0"/>
      <dgm:spPr/>
    </dgm:pt>
    <dgm:pt modelId="{A0E7942B-E085-49E3-8F5B-F09501C906C2}" type="pres">
      <dgm:prSet presAssocID="{15BC8408-BD2B-4FF1-B1C8-E45205B9C4F1}" presName="node" presStyleLbl="node1" presStyleIdx="2" presStyleCnt="4">
        <dgm:presLayoutVars>
          <dgm:bulletEnabled val="1"/>
        </dgm:presLayoutVars>
      </dgm:prSet>
      <dgm:spPr/>
    </dgm:pt>
    <dgm:pt modelId="{ECC2D681-73A6-404B-8342-58086D2B616A}" type="pres">
      <dgm:prSet presAssocID="{7A56BD3B-8CF2-4211-BCD9-69BF5DC10311}" presName="sibTrans" presStyleCnt="0"/>
      <dgm:spPr/>
    </dgm:pt>
    <dgm:pt modelId="{9708615B-2EB6-45B7-9958-0E01A0871F6C}" type="pres">
      <dgm:prSet presAssocID="{0E534F91-5F3B-4899-BB51-52DA51F9ACF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0EA00C-644E-4F30-827B-BE91B1948E64}" type="presOf" srcId="{0E534F91-5F3B-4899-BB51-52DA51F9ACFB}" destId="{9708615B-2EB6-45B7-9958-0E01A0871F6C}" srcOrd="0" destOrd="0" presId="urn:microsoft.com/office/officeart/2005/8/layout/hList6"/>
    <dgm:cxn modelId="{08F2E310-01A6-4471-B95A-D34DE6AE04EE}" type="presOf" srcId="{B043BE46-BF56-4D4D-AA5C-5BAD9DE28F26}" destId="{3388C53D-3EB2-4E41-BAFF-0ED58121A8F4}" srcOrd="0" destOrd="1" presId="urn:microsoft.com/office/officeart/2005/8/layout/hList6"/>
    <dgm:cxn modelId="{45681C24-98BB-454F-AB88-EDEB74FFF773}" type="presOf" srcId="{9962461A-7A69-466E-B614-28E74FFF1E2E}" destId="{EA6AB6B5-A614-410B-94EB-74442ABD7EB8}" srcOrd="0" destOrd="0" presId="urn:microsoft.com/office/officeart/2005/8/layout/hList6"/>
    <dgm:cxn modelId="{F74CD92D-3892-4B86-BE0C-6CC1E19AD2D6}" srcId="{EFD2425B-3A27-474C-B5BF-2D1E425E8FEF}" destId="{0E534F91-5F3B-4899-BB51-52DA51F9ACFB}" srcOrd="3" destOrd="0" parTransId="{11094244-5AB1-45F5-A192-4C88595168EE}" sibTransId="{B03C5817-1DE0-4569-BB83-E0E8AF80B271}"/>
    <dgm:cxn modelId="{7FC22834-CFC8-4095-9F74-ADBABE0E2B46}" type="presOf" srcId="{73A5BE13-45B8-4D57-9E8B-9BF19304BBED}" destId="{A0E7942B-E085-49E3-8F5B-F09501C906C2}" srcOrd="0" destOrd="1" presId="urn:microsoft.com/office/officeart/2005/8/layout/hList6"/>
    <dgm:cxn modelId="{219ECA43-79F4-4670-B1B4-97109DEDA4A8}" srcId="{0E534F91-5F3B-4899-BB51-52DA51F9ACFB}" destId="{D4FC4B15-3C0A-485E-930F-9AE1BC8796F6}" srcOrd="0" destOrd="0" parTransId="{92CAABE6-FC2F-4659-A324-AE01A6505C45}" sibTransId="{AFAAC415-4A6E-45C6-B220-8E186C1E4A8D}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DD1CFF4E-7BA7-402F-8FE3-74324762965F}" type="presOf" srcId="{F3BFD29E-21F2-4521-AEE3-08B09B10F309}" destId="{3388C53D-3EB2-4E41-BAFF-0ED58121A8F4}" srcOrd="0" destOrd="0" presId="urn:microsoft.com/office/officeart/2005/8/layout/hList6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5F77C76-2394-4686-8CE7-1C91752589BD}" srcId="{15BC8408-BD2B-4FF1-B1C8-E45205B9C4F1}" destId="{73A5BE13-45B8-4D57-9E8B-9BF19304BBED}" srcOrd="0" destOrd="0" parTransId="{FC1F9AD6-741E-4C58-9B93-D146969D8CDD}" sibTransId="{3676B9D9-066C-408A-B2B9-8D07AAA60E50}"/>
    <dgm:cxn modelId="{304EE059-70A0-4C18-896B-73EA22EF04AE}" type="presOf" srcId="{EFD2425B-3A27-474C-B5BF-2D1E425E8FEF}" destId="{B7EB25D7-E9D7-43EC-BEEF-EBCA795D57E8}" srcOrd="0" destOrd="0" presId="urn:microsoft.com/office/officeart/2005/8/layout/hList6"/>
    <dgm:cxn modelId="{ED3BBFAC-9770-4E9A-9410-8263BD19FEEE}" type="presOf" srcId="{D4FC4B15-3C0A-485E-930F-9AE1BC8796F6}" destId="{9708615B-2EB6-45B7-9958-0E01A0871F6C}" srcOrd="0" destOrd="1" presId="urn:microsoft.com/office/officeart/2005/8/layout/hList6"/>
    <dgm:cxn modelId="{6B1C99C0-0B65-44DB-BA6C-D4B4D1D460D6}" type="presOf" srcId="{15BC8408-BD2B-4FF1-B1C8-E45205B9C4F1}" destId="{A0E7942B-E085-49E3-8F5B-F09501C906C2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FC2DE2E0-F200-47FB-AE45-98F2D6FC2712}" type="presOf" srcId="{BAB3DBCC-7F64-45FF-9A21-95828DB5852D}" destId="{EA6AB6B5-A614-410B-94EB-74442ABD7EB8}" srcOrd="0" destOrd="1" presId="urn:microsoft.com/office/officeart/2005/8/layout/hList6"/>
    <dgm:cxn modelId="{5214EECC-460F-4085-A2EE-15393832D67D}" type="presParOf" srcId="{B7EB25D7-E9D7-43EC-BEEF-EBCA795D57E8}" destId="{EA6AB6B5-A614-410B-94EB-74442ABD7EB8}" srcOrd="0" destOrd="0" presId="urn:microsoft.com/office/officeart/2005/8/layout/hList6"/>
    <dgm:cxn modelId="{396BF58A-072D-4DD6-A5E9-3D4D267DA045}" type="presParOf" srcId="{B7EB25D7-E9D7-43EC-BEEF-EBCA795D57E8}" destId="{7A7082F2-5762-4E01-9DAB-BF59412BED9C}" srcOrd="1" destOrd="0" presId="urn:microsoft.com/office/officeart/2005/8/layout/hList6"/>
    <dgm:cxn modelId="{50CA98E1-405A-492D-96E6-EA5D494380E9}" type="presParOf" srcId="{B7EB25D7-E9D7-43EC-BEEF-EBCA795D57E8}" destId="{3388C53D-3EB2-4E41-BAFF-0ED58121A8F4}" srcOrd="2" destOrd="0" presId="urn:microsoft.com/office/officeart/2005/8/layout/hList6"/>
    <dgm:cxn modelId="{AC90F547-5AC9-4F4F-9443-E64651FE9DE3}" type="presParOf" srcId="{B7EB25D7-E9D7-43EC-BEEF-EBCA795D57E8}" destId="{3F440F8B-217B-43BC-8719-805DE97116DC}" srcOrd="3" destOrd="0" presId="urn:microsoft.com/office/officeart/2005/8/layout/hList6"/>
    <dgm:cxn modelId="{54A1EC9C-B10F-49C9-9CF1-92B303E2A447}" type="presParOf" srcId="{B7EB25D7-E9D7-43EC-BEEF-EBCA795D57E8}" destId="{A0E7942B-E085-49E3-8F5B-F09501C906C2}" srcOrd="4" destOrd="0" presId="urn:microsoft.com/office/officeart/2005/8/layout/hList6"/>
    <dgm:cxn modelId="{88302BA6-78FC-4E0F-B13C-B51DA5E6AC14}" type="presParOf" srcId="{B7EB25D7-E9D7-43EC-BEEF-EBCA795D57E8}" destId="{ECC2D681-73A6-404B-8342-58086D2B616A}" srcOrd="5" destOrd="0" presId="urn:microsoft.com/office/officeart/2005/8/layout/hList6"/>
    <dgm:cxn modelId="{87FE6E53-B934-4189-A7F0-DCB8D70A9AD3}" type="presParOf" srcId="{B7EB25D7-E9D7-43EC-BEEF-EBCA795D57E8}" destId="{9708615B-2EB6-45B7-9958-0E01A0871F6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D2425B-3A27-474C-B5BF-2D1E425E8FEF}" type="doc">
      <dgm:prSet loTypeId="urn:microsoft.com/office/officeart/2005/8/layout/hList6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62461A-7A69-466E-B614-28E74FFF1E2E}">
      <dgm:prSet phldrT="[Text]"/>
      <dgm:spPr/>
      <dgm:t>
        <a:bodyPr/>
        <a:lstStyle/>
        <a:p>
          <a:r>
            <a:rPr lang="zh-CN" altLang="en-US" dirty="0"/>
            <a:t>多中心化</a:t>
          </a:r>
          <a:endParaRPr lang="en-US" dirty="0"/>
        </a:p>
      </dgm:t>
    </dgm:pt>
    <dgm:pt modelId="{12D5CAE1-7239-400A-A437-AFAACA502B55}" type="parTrans" cxnId="{8D5FCEDF-022A-4A04-A48A-7D77DD143531}">
      <dgm:prSet/>
      <dgm:spPr/>
      <dgm:t>
        <a:bodyPr/>
        <a:lstStyle/>
        <a:p>
          <a:endParaRPr lang="en-US"/>
        </a:p>
      </dgm:t>
    </dgm:pt>
    <dgm:pt modelId="{AA8602B0-21F5-4DDF-851C-00B553C3E242}" type="sibTrans" cxnId="{8D5FCEDF-022A-4A04-A48A-7D77DD143531}">
      <dgm:prSet/>
      <dgm:spPr/>
      <dgm:t>
        <a:bodyPr/>
        <a:lstStyle/>
        <a:p>
          <a:endParaRPr lang="en-US"/>
        </a:p>
      </dgm:t>
    </dgm:pt>
    <dgm:pt modelId="{B043BE46-BF56-4D4D-AA5C-5BAD9DE28F26}">
      <dgm:prSet phldrT="[Text]"/>
      <dgm:spPr/>
      <dgm:t>
        <a:bodyPr/>
        <a:lstStyle/>
        <a:p>
          <a:r>
            <a:rPr lang="zh-CN" altLang="en-US" dirty="0"/>
            <a:t>或者叫数字孪生，在虚拟的计算空间里模拟真实的事物和规则，并提供可视化甚至沉浸式的交互方式</a:t>
          </a:r>
          <a:endParaRPr lang="en-US" dirty="0"/>
        </a:p>
      </dgm:t>
    </dgm:pt>
    <dgm:pt modelId="{C984F129-A77B-45C9-997E-09F6505445DF}" type="parTrans" cxnId="{E483E071-E272-4DAC-AEA0-E82BC087E746}">
      <dgm:prSet/>
      <dgm:spPr/>
      <dgm:t>
        <a:bodyPr/>
        <a:lstStyle/>
        <a:p>
          <a:endParaRPr lang="en-US"/>
        </a:p>
      </dgm:t>
    </dgm:pt>
    <dgm:pt modelId="{C3E67DF4-89B3-4358-927F-E3391F887782}" type="sibTrans" cxnId="{E483E071-E272-4DAC-AEA0-E82BC087E746}">
      <dgm:prSet/>
      <dgm:spPr/>
      <dgm:t>
        <a:bodyPr/>
        <a:lstStyle/>
        <a:p>
          <a:endParaRPr lang="en-US"/>
        </a:p>
      </dgm:t>
    </dgm:pt>
    <dgm:pt modelId="{15BC8408-BD2B-4FF1-B1C8-E45205B9C4F1}">
      <dgm:prSet phldrT="[Text]"/>
      <dgm:spPr/>
      <dgm:t>
        <a:bodyPr/>
        <a:lstStyle/>
        <a:p>
          <a:r>
            <a:rPr lang="zh-CN" altLang="en-US" dirty="0"/>
            <a:t>极低门槛</a:t>
          </a:r>
          <a:endParaRPr lang="en-US" dirty="0"/>
        </a:p>
      </dgm:t>
    </dgm:pt>
    <dgm:pt modelId="{84C5A152-B53E-4F7D-85C2-BB137D8F81C3}" type="parTrans" cxnId="{5E295844-FD29-4E04-B095-13538131D8ED}">
      <dgm:prSet/>
      <dgm:spPr/>
      <dgm:t>
        <a:bodyPr/>
        <a:lstStyle/>
        <a:p>
          <a:endParaRPr lang="en-US"/>
        </a:p>
      </dgm:t>
    </dgm:pt>
    <dgm:pt modelId="{7A56BD3B-8CF2-4211-BCD9-69BF5DC10311}" type="sibTrans" cxnId="{5E295844-FD29-4E04-B095-13538131D8ED}">
      <dgm:prSet/>
      <dgm:spPr/>
      <dgm:t>
        <a:bodyPr/>
        <a:lstStyle/>
        <a:p>
          <a:endParaRPr lang="en-US"/>
        </a:p>
      </dgm:t>
    </dgm:pt>
    <dgm:pt modelId="{BAB3DBCC-7F64-45FF-9A21-95828DB5852D}">
      <dgm:prSet phldrT="[Text]"/>
      <dgm:spPr/>
      <dgm:t>
        <a:bodyPr/>
        <a:lstStyle/>
        <a:p>
          <a:r>
            <a:rPr lang="zh-CN" altLang="en-US" dirty="0"/>
            <a:t>基于该系统而部署的每个平台是一个独立的中心，平台之间去除中心依赖，但可以联盟互通</a:t>
          </a:r>
          <a:endParaRPr lang="en-US" dirty="0"/>
        </a:p>
      </dgm:t>
    </dgm:pt>
    <dgm:pt modelId="{B6EE8F21-36A7-440C-8807-398DFD30C279}" type="parTrans" cxnId="{4EC054E0-1253-4B49-9473-7BA517E9F615}">
      <dgm:prSet/>
      <dgm:spPr/>
      <dgm:t>
        <a:bodyPr/>
        <a:lstStyle/>
        <a:p>
          <a:endParaRPr lang="en-US"/>
        </a:p>
      </dgm:t>
    </dgm:pt>
    <dgm:pt modelId="{6EE8425B-A5B0-4D7B-8FD0-AC398760A2E9}" type="sibTrans" cxnId="{4EC054E0-1253-4B49-9473-7BA517E9F615}">
      <dgm:prSet/>
      <dgm:spPr/>
      <dgm:t>
        <a:bodyPr/>
        <a:lstStyle/>
        <a:p>
          <a:endParaRPr lang="en-US"/>
        </a:p>
      </dgm:t>
    </dgm:pt>
    <dgm:pt modelId="{F3BFD29E-21F2-4521-AEE3-08B09B10F309}">
      <dgm:prSet phldrT="[Text]"/>
      <dgm:spPr/>
      <dgm:t>
        <a:bodyPr/>
        <a:lstStyle/>
        <a:p>
          <a:r>
            <a:rPr lang="zh-CN" altLang="en-US" dirty="0"/>
            <a:t>虚实映射</a:t>
          </a:r>
          <a:endParaRPr lang="en-US" dirty="0"/>
        </a:p>
      </dgm:t>
    </dgm:pt>
    <dgm:pt modelId="{467C3C06-CC0F-4083-891F-872046EC1B68}" type="parTrans" cxnId="{18CE09CD-2E55-4263-A956-E136CCBA7908}">
      <dgm:prSet/>
      <dgm:spPr/>
      <dgm:t>
        <a:bodyPr/>
        <a:lstStyle/>
        <a:p>
          <a:endParaRPr lang="en-US"/>
        </a:p>
      </dgm:t>
    </dgm:pt>
    <dgm:pt modelId="{25FD5C58-A101-4949-AE1B-FEEAAFAFB87C}" type="sibTrans" cxnId="{18CE09CD-2E55-4263-A956-E136CCBA7908}">
      <dgm:prSet/>
      <dgm:spPr/>
      <dgm:t>
        <a:bodyPr/>
        <a:lstStyle/>
        <a:p>
          <a:endParaRPr lang="en-US"/>
        </a:p>
      </dgm:t>
    </dgm:pt>
    <dgm:pt modelId="{D6FBE739-2200-453D-AC4E-AB09D7BD7FC2}">
      <dgm:prSet phldrT="[Text]"/>
      <dgm:spPr/>
      <dgm:t>
        <a:bodyPr/>
        <a:lstStyle/>
        <a:p>
          <a:r>
            <a:rPr lang="zh-CN" altLang="en-US" dirty="0"/>
            <a:t>实施运维的成本低</a:t>
          </a:r>
          <a:endParaRPr lang="en-US" dirty="0"/>
        </a:p>
      </dgm:t>
    </dgm:pt>
    <dgm:pt modelId="{A7D2291E-AFE4-4D32-AD4D-57E060DFA684}" type="parTrans" cxnId="{02932712-1EBB-45D6-BC79-0E66EAFA52C1}">
      <dgm:prSet/>
      <dgm:spPr/>
      <dgm:t>
        <a:bodyPr/>
        <a:lstStyle/>
        <a:p>
          <a:endParaRPr lang="en-US"/>
        </a:p>
      </dgm:t>
    </dgm:pt>
    <dgm:pt modelId="{68EEFD6D-7BFD-4343-8FF5-E44534BD78EE}" type="sibTrans" cxnId="{02932712-1EBB-45D6-BC79-0E66EAFA52C1}">
      <dgm:prSet/>
      <dgm:spPr/>
      <dgm:t>
        <a:bodyPr/>
        <a:lstStyle/>
        <a:p>
          <a:endParaRPr lang="en-US"/>
        </a:p>
      </dgm:t>
    </dgm:pt>
    <dgm:pt modelId="{B78FCE0D-980D-47D7-BDA7-BF42291779B3}">
      <dgm:prSet phldrT="[Text]"/>
      <dgm:spPr/>
      <dgm:t>
        <a:bodyPr/>
        <a:lstStyle/>
        <a:p>
          <a:r>
            <a:rPr lang="zh-CN" altLang="en-US" dirty="0"/>
            <a:t>部署的平台可以由非科技公司运维</a:t>
          </a:r>
          <a:endParaRPr lang="en-US" dirty="0"/>
        </a:p>
      </dgm:t>
    </dgm:pt>
    <dgm:pt modelId="{EB3ECBA3-ADB5-4CC3-AE44-FA19224EABAE}" type="parTrans" cxnId="{B79BA307-9262-4B05-B6D3-1C2A39A8DFD9}">
      <dgm:prSet/>
      <dgm:spPr/>
      <dgm:t>
        <a:bodyPr/>
        <a:lstStyle/>
        <a:p>
          <a:endParaRPr lang="en-US"/>
        </a:p>
      </dgm:t>
    </dgm:pt>
    <dgm:pt modelId="{AD9BA91D-4654-4BE0-9CEA-2CFE59CBB311}" type="sibTrans" cxnId="{B79BA307-9262-4B05-B6D3-1C2A39A8DFD9}">
      <dgm:prSet/>
      <dgm:spPr/>
      <dgm:t>
        <a:bodyPr/>
        <a:lstStyle/>
        <a:p>
          <a:endParaRPr lang="en-US"/>
        </a:p>
      </dgm:t>
    </dgm:pt>
    <dgm:pt modelId="{8CCBEF1C-509C-40AB-B2A4-BB800789F782}">
      <dgm:prSet phldrT="[Text]"/>
      <dgm:spPr/>
      <dgm:t>
        <a:bodyPr/>
        <a:lstStyle/>
        <a:p>
          <a:r>
            <a:rPr lang="zh-CN" altLang="en-US" dirty="0"/>
            <a:t>项目的创建不需要编程</a:t>
          </a:r>
          <a:endParaRPr lang="en-US" dirty="0"/>
        </a:p>
      </dgm:t>
    </dgm:pt>
    <dgm:pt modelId="{F911743C-532C-43EB-96B9-38234E61842D}" type="parTrans" cxnId="{32BA9505-D754-411B-91C4-E94C6E938821}">
      <dgm:prSet/>
      <dgm:spPr/>
      <dgm:t>
        <a:bodyPr/>
        <a:lstStyle/>
        <a:p>
          <a:endParaRPr lang="en-US"/>
        </a:p>
      </dgm:t>
    </dgm:pt>
    <dgm:pt modelId="{9E3B273A-72CF-478C-9BA2-CCCB0CC5D51F}" type="sibTrans" cxnId="{32BA9505-D754-411B-91C4-E94C6E938821}">
      <dgm:prSet/>
      <dgm:spPr/>
      <dgm:t>
        <a:bodyPr/>
        <a:lstStyle/>
        <a:p>
          <a:endParaRPr lang="en-US"/>
        </a:p>
      </dgm:t>
    </dgm:pt>
    <dgm:pt modelId="{1220426B-B8AA-4340-90C2-5A7AF9015C30}" type="pres">
      <dgm:prSet presAssocID="{EFD2425B-3A27-474C-B5BF-2D1E425E8FEF}" presName="Name0" presStyleCnt="0">
        <dgm:presLayoutVars>
          <dgm:dir/>
          <dgm:resizeHandles val="exact"/>
        </dgm:presLayoutVars>
      </dgm:prSet>
      <dgm:spPr/>
    </dgm:pt>
    <dgm:pt modelId="{41B62E29-F9A2-4088-9446-856C26F280BB}" type="pres">
      <dgm:prSet presAssocID="{9962461A-7A69-466E-B614-28E74FFF1E2E}" presName="node" presStyleLbl="node1" presStyleIdx="0" presStyleCnt="3">
        <dgm:presLayoutVars>
          <dgm:bulletEnabled val="1"/>
        </dgm:presLayoutVars>
      </dgm:prSet>
      <dgm:spPr/>
    </dgm:pt>
    <dgm:pt modelId="{F152EDB4-5B75-430B-A37D-9A9839CF840E}" type="pres">
      <dgm:prSet presAssocID="{AA8602B0-21F5-4DDF-851C-00B553C3E242}" presName="sibTrans" presStyleCnt="0"/>
      <dgm:spPr/>
    </dgm:pt>
    <dgm:pt modelId="{E1F56633-B172-49C4-A4AB-193D5A3DDF4B}" type="pres">
      <dgm:prSet presAssocID="{F3BFD29E-21F2-4521-AEE3-08B09B10F309}" presName="node" presStyleLbl="node1" presStyleIdx="1" presStyleCnt="3">
        <dgm:presLayoutVars>
          <dgm:bulletEnabled val="1"/>
        </dgm:presLayoutVars>
      </dgm:prSet>
      <dgm:spPr/>
    </dgm:pt>
    <dgm:pt modelId="{425F7A90-863E-47DB-9FB8-F2AC2601934B}" type="pres">
      <dgm:prSet presAssocID="{25FD5C58-A101-4949-AE1B-FEEAAFAFB87C}" presName="sibTrans" presStyleCnt="0"/>
      <dgm:spPr/>
    </dgm:pt>
    <dgm:pt modelId="{2B9808FB-D790-4E6F-A7F0-92FD1E210D17}" type="pres">
      <dgm:prSet presAssocID="{15BC8408-BD2B-4FF1-B1C8-E45205B9C4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BA9505-D754-411B-91C4-E94C6E938821}" srcId="{15BC8408-BD2B-4FF1-B1C8-E45205B9C4F1}" destId="{8CCBEF1C-509C-40AB-B2A4-BB800789F782}" srcOrd="2" destOrd="0" parTransId="{F911743C-532C-43EB-96B9-38234E61842D}" sibTransId="{9E3B273A-72CF-478C-9BA2-CCCB0CC5D51F}"/>
    <dgm:cxn modelId="{B79BA307-9262-4B05-B6D3-1C2A39A8DFD9}" srcId="{15BC8408-BD2B-4FF1-B1C8-E45205B9C4F1}" destId="{B78FCE0D-980D-47D7-BDA7-BF42291779B3}" srcOrd="0" destOrd="0" parTransId="{EB3ECBA3-ADB5-4CC3-AE44-FA19224EABAE}" sibTransId="{AD9BA91D-4654-4BE0-9CEA-2CFE59CBB311}"/>
    <dgm:cxn modelId="{838F7509-F6E2-4C37-9EDF-331427DCF74E}" type="presOf" srcId="{15BC8408-BD2B-4FF1-B1C8-E45205B9C4F1}" destId="{2B9808FB-D790-4E6F-A7F0-92FD1E210D17}" srcOrd="0" destOrd="0" presId="urn:microsoft.com/office/officeart/2005/8/layout/hList6"/>
    <dgm:cxn modelId="{5B3C850C-BCCC-4CA9-96AA-6C5A2C562D8D}" type="presOf" srcId="{B043BE46-BF56-4D4D-AA5C-5BAD9DE28F26}" destId="{E1F56633-B172-49C4-A4AB-193D5A3DDF4B}" srcOrd="0" destOrd="1" presId="urn:microsoft.com/office/officeart/2005/8/layout/hList6"/>
    <dgm:cxn modelId="{02932712-1EBB-45D6-BC79-0E66EAFA52C1}" srcId="{15BC8408-BD2B-4FF1-B1C8-E45205B9C4F1}" destId="{D6FBE739-2200-453D-AC4E-AB09D7BD7FC2}" srcOrd="1" destOrd="0" parTransId="{A7D2291E-AFE4-4D32-AD4D-57E060DFA684}" sibTransId="{68EEFD6D-7BFD-4343-8FF5-E44534BD78EE}"/>
    <dgm:cxn modelId="{B91BCC20-1171-493A-9A31-A2CB843C152E}" type="presOf" srcId="{F3BFD29E-21F2-4521-AEE3-08B09B10F309}" destId="{E1F56633-B172-49C4-A4AB-193D5A3DDF4B}" srcOrd="0" destOrd="0" presId="urn:microsoft.com/office/officeart/2005/8/layout/hList6"/>
    <dgm:cxn modelId="{5E295844-FD29-4E04-B095-13538131D8ED}" srcId="{EFD2425B-3A27-474C-B5BF-2D1E425E8FEF}" destId="{15BC8408-BD2B-4FF1-B1C8-E45205B9C4F1}" srcOrd="2" destOrd="0" parTransId="{84C5A152-B53E-4F7D-85C2-BB137D8F81C3}" sibTransId="{7A56BD3B-8CF2-4211-BCD9-69BF5DC10311}"/>
    <dgm:cxn modelId="{E483E071-E272-4DAC-AEA0-E82BC087E746}" srcId="{F3BFD29E-21F2-4521-AEE3-08B09B10F309}" destId="{B043BE46-BF56-4D4D-AA5C-5BAD9DE28F26}" srcOrd="0" destOrd="0" parTransId="{C984F129-A77B-45C9-997E-09F6505445DF}" sibTransId="{C3E67DF4-89B3-4358-927F-E3391F887782}"/>
    <dgm:cxn modelId="{87230693-C90B-4AF9-8832-A71FBBB3C7A2}" type="presOf" srcId="{8CCBEF1C-509C-40AB-B2A4-BB800789F782}" destId="{2B9808FB-D790-4E6F-A7F0-92FD1E210D17}" srcOrd="0" destOrd="3" presId="urn:microsoft.com/office/officeart/2005/8/layout/hList6"/>
    <dgm:cxn modelId="{4E594193-D148-41B6-9110-FFD0E47F58DA}" type="presOf" srcId="{D6FBE739-2200-453D-AC4E-AB09D7BD7FC2}" destId="{2B9808FB-D790-4E6F-A7F0-92FD1E210D17}" srcOrd="0" destOrd="2" presId="urn:microsoft.com/office/officeart/2005/8/layout/hList6"/>
    <dgm:cxn modelId="{39E2AE99-D187-4FA2-8F94-F2708614E8D5}" type="presOf" srcId="{EFD2425B-3A27-474C-B5BF-2D1E425E8FEF}" destId="{1220426B-B8AA-4340-90C2-5A7AF9015C30}" srcOrd="0" destOrd="0" presId="urn:microsoft.com/office/officeart/2005/8/layout/hList6"/>
    <dgm:cxn modelId="{ED4B10AC-10D0-4D54-8F5A-6B39C9A485CC}" type="presOf" srcId="{BAB3DBCC-7F64-45FF-9A21-95828DB5852D}" destId="{41B62E29-F9A2-4088-9446-856C26F280BB}" srcOrd="0" destOrd="1" presId="urn:microsoft.com/office/officeart/2005/8/layout/hList6"/>
    <dgm:cxn modelId="{BF0B6DC7-4330-46B1-966C-DB1CC8D5D0F8}" type="presOf" srcId="{9962461A-7A69-466E-B614-28E74FFF1E2E}" destId="{41B62E29-F9A2-4088-9446-856C26F280BB}" srcOrd="0" destOrd="0" presId="urn:microsoft.com/office/officeart/2005/8/layout/hList6"/>
    <dgm:cxn modelId="{18CE09CD-2E55-4263-A956-E136CCBA7908}" srcId="{EFD2425B-3A27-474C-B5BF-2D1E425E8FEF}" destId="{F3BFD29E-21F2-4521-AEE3-08B09B10F309}" srcOrd="1" destOrd="0" parTransId="{467C3C06-CC0F-4083-891F-872046EC1B68}" sibTransId="{25FD5C58-A101-4949-AE1B-FEEAAFAFB87C}"/>
    <dgm:cxn modelId="{CC69E0DB-A876-4278-850C-2CE5BDEDE155}" type="presOf" srcId="{B78FCE0D-980D-47D7-BDA7-BF42291779B3}" destId="{2B9808FB-D790-4E6F-A7F0-92FD1E210D17}" srcOrd="0" destOrd="1" presId="urn:microsoft.com/office/officeart/2005/8/layout/hList6"/>
    <dgm:cxn modelId="{8D5FCEDF-022A-4A04-A48A-7D77DD143531}" srcId="{EFD2425B-3A27-474C-B5BF-2D1E425E8FEF}" destId="{9962461A-7A69-466E-B614-28E74FFF1E2E}" srcOrd="0" destOrd="0" parTransId="{12D5CAE1-7239-400A-A437-AFAACA502B55}" sibTransId="{AA8602B0-21F5-4DDF-851C-00B553C3E242}"/>
    <dgm:cxn modelId="{4EC054E0-1253-4B49-9473-7BA517E9F615}" srcId="{9962461A-7A69-466E-B614-28E74FFF1E2E}" destId="{BAB3DBCC-7F64-45FF-9A21-95828DB5852D}" srcOrd="0" destOrd="0" parTransId="{B6EE8F21-36A7-440C-8807-398DFD30C279}" sibTransId="{6EE8425B-A5B0-4D7B-8FD0-AC398760A2E9}"/>
    <dgm:cxn modelId="{4CBE75B0-4145-4EB7-9D88-DC8CFBAD258D}" type="presParOf" srcId="{1220426B-B8AA-4340-90C2-5A7AF9015C30}" destId="{41B62E29-F9A2-4088-9446-856C26F280BB}" srcOrd="0" destOrd="0" presId="urn:microsoft.com/office/officeart/2005/8/layout/hList6"/>
    <dgm:cxn modelId="{C94DC32B-C7B9-44DE-BA72-60BEAB6F7FC3}" type="presParOf" srcId="{1220426B-B8AA-4340-90C2-5A7AF9015C30}" destId="{F152EDB4-5B75-430B-A37D-9A9839CF840E}" srcOrd="1" destOrd="0" presId="urn:microsoft.com/office/officeart/2005/8/layout/hList6"/>
    <dgm:cxn modelId="{3D8023B9-61EB-4062-9209-A1AE55FC22BE}" type="presParOf" srcId="{1220426B-B8AA-4340-90C2-5A7AF9015C30}" destId="{E1F56633-B172-49C4-A4AB-193D5A3DDF4B}" srcOrd="2" destOrd="0" presId="urn:microsoft.com/office/officeart/2005/8/layout/hList6"/>
    <dgm:cxn modelId="{B9B22A90-C7C7-49A4-9D7B-D8F4033269A5}" type="presParOf" srcId="{1220426B-B8AA-4340-90C2-5A7AF9015C30}" destId="{425F7A90-863E-47DB-9FB8-F2AC2601934B}" srcOrd="3" destOrd="0" presId="urn:microsoft.com/office/officeart/2005/8/layout/hList6"/>
    <dgm:cxn modelId="{E4ABCFDB-B49C-4C89-BDCB-1B6A681E7954}" type="presParOf" srcId="{1220426B-B8AA-4340-90C2-5A7AF9015C30}" destId="{2B9808FB-D790-4E6F-A7F0-92FD1E210D1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971234-27CD-4591-ADCE-F77C85DC01F6}" type="doc">
      <dgm:prSet loTypeId="urn:microsoft.com/office/officeart/2005/8/layout/hierarchy6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B97D65EB-DA38-46D9-A0C3-E8B164DE02AF}">
      <dgm:prSet phldrT="[Text]"/>
      <dgm:spPr/>
      <dgm:t>
        <a:bodyPr/>
        <a:lstStyle/>
        <a:p>
          <a:r>
            <a:rPr lang="zh-CN" altLang="en-US" dirty="0"/>
            <a:t>账户</a:t>
          </a:r>
          <a:endParaRPr lang="en-US" dirty="0"/>
        </a:p>
      </dgm:t>
    </dgm:pt>
    <dgm:pt modelId="{1178A144-D42C-4258-A53B-78EC411AA78B}" type="parTrans" cxnId="{55EB8B6E-26BD-40A5-A66A-E866C2290F3A}">
      <dgm:prSet/>
      <dgm:spPr/>
      <dgm:t>
        <a:bodyPr/>
        <a:lstStyle/>
        <a:p>
          <a:endParaRPr lang="en-US"/>
        </a:p>
      </dgm:t>
    </dgm:pt>
    <dgm:pt modelId="{2670D115-880F-40B4-B703-FCD08D1A558D}" type="sibTrans" cxnId="{55EB8B6E-26BD-40A5-A66A-E866C2290F3A}">
      <dgm:prSet/>
      <dgm:spPr/>
      <dgm:t>
        <a:bodyPr/>
        <a:lstStyle/>
        <a:p>
          <a:endParaRPr lang="en-US"/>
        </a:p>
      </dgm:t>
    </dgm:pt>
    <dgm:pt modelId="{61B9A1CD-5B8A-43E5-8A57-30D010439ECB}">
      <dgm:prSet phldrT="[Text]"/>
      <dgm:spPr/>
      <dgm:t>
        <a:bodyPr/>
        <a:lstStyle/>
        <a:p>
          <a:r>
            <a:rPr lang="zh-CN" altLang="en-US" dirty="0"/>
            <a:t>企业账户</a:t>
          </a:r>
          <a:endParaRPr lang="en-US" dirty="0"/>
        </a:p>
      </dgm:t>
    </dgm:pt>
    <dgm:pt modelId="{F522EFBA-2518-46E7-9A5B-A3D7207FA010}" type="parTrans" cxnId="{2277FE2B-5FA9-45D8-AFEF-78F3CB64F50C}">
      <dgm:prSet/>
      <dgm:spPr/>
      <dgm:t>
        <a:bodyPr/>
        <a:lstStyle/>
        <a:p>
          <a:endParaRPr lang="en-US"/>
        </a:p>
      </dgm:t>
    </dgm:pt>
    <dgm:pt modelId="{F4488C58-6E02-4307-B676-AF118CCE1F33}" type="sibTrans" cxnId="{2277FE2B-5FA9-45D8-AFEF-78F3CB64F50C}">
      <dgm:prSet/>
      <dgm:spPr/>
      <dgm:t>
        <a:bodyPr/>
        <a:lstStyle/>
        <a:p>
          <a:endParaRPr lang="en-US"/>
        </a:p>
      </dgm:t>
    </dgm:pt>
    <dgm:pt modelId="{A12A3C78-8AF0-41BD-A83A-7CF350CB7C3F}">
      <dgm:prSet phldrT="[Text]"/>
      <dgm:spPr/>
      <dgm:t>
        <a:bodyPr/>
        <a:lstStyle/>
        <a:p>
          <a:r>
            <a:rPr lang="zh-CN" altLang="en-US" dirty="0"/>
            <a:t>个人账户</a:t>
          </a:r>
          <a:endParaRPr lang="en-US" dirty="0"/>
        </a:p>
      </dgm:t>
    </dgm:pt>
    <dgm:pt modelId="{72A564D0-0D6F-4955-8A54-432A2854C8C2}" type="parTrans" cxnId="{CE98BDDA-B6B6-4D6C-9968-BAEDF3271745}">
      <dgm:prSet/>
      <dgm:spPr/>
      <dgm:t>
        <a:bodyPr/>
        <a:lstStyle/>
        <a:p>
          <a:endParaRPr lang="en-US"/>
        </a:p>
      </dgm:t>
    </dgm:pt>
    <dgm:pt modelId="{FB2C554C-24B7-4916-8C3E-2B2470817981}" type="sibTrans" cxnId="{CE98BDDA-B6B6-4D6C-9968-BAEDF3271745}">
      <dgm:prSet/>
      <dgm:spPr/>
      <dgm:t>
        <a:bodyPr/>
        <a:lstStyle/>
        <a:p>
          <a:endParaRPr lang="en-US"/>
        </a:p>
      </dgm:t>
    </dgm:pt>
    <dgm:pt modelId="{D07BFFC7-2F24-466A-9D3E-880827B9A90B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A</a:t>
          </a:r>
          <a:endParaRPr lang="en-US" dirty="0"/>
        </a:p>
      </dgm:t>
    </dgm:pt>
    <dgm:pt modelId="{18DA796C-8A45-4D1D-B9B0-CA47F631A952}" type="parTrans" cxnId="{17C10548-7EA3-4A37-A891-79DBBE95F2AE}">
      <dgm:prSet/>
      <dgm:spPr/>
      <dgm:t>
        <a:bodyPr/>
        <a:lstStyle/>
        <a:p>
          <a:endParaRPr lang="en-US"/>
        </a:p>
      </dgm:t>
    </dgm:pt>
    <dgm:pt modelId="{47A36110-0CC5-41CF-9A7C-E758B0BB02A0}" type="sibTrans" cxnId="{17C10548-7EA3-4A37-A891-79DBBE95F2AE}">
      <dgm:prSet/>
      <dgm:spPr/>
      <dgm:t>
        <a:bodyPr/>
        <a:lstStyle/>
        <a:p>
          <a:endParaRPr lang="en-US"/>
        </a:p>
      </dgm:t>
    </dgm:pt>
    <dgm:pt modelId="{0F430319-D0CF-443E-8625-3DB73623EF4D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B</a:t>
          </a:r>
          <a:endParaRPr lang="en-US" dirty="0"/>
        </a:p>
      </dgm:t>
    </dgm:pt>
    <dgm:pt modelId="{178B5F31-AE20-4B0B-9FF1-1ADDE025F2BE}" type="parTrans" cxnId="{DDECDE33-A172-4C3B-AADC-61E233E8B6C6}">
      <dgm:prSet/>
      <dgm:spPr/>
      <dgm:t>
        <a:bodyPr/>
        <a:lstStyle/>
        <a:p>
          <a:endParaRPr lang="en-US"/>
        </a:p>
      </dgm:t>
    </dgm:pt>
    <dgm:pt modelId="{262DAD18-3DDE-47C7-8904-4DAAC242908F}" type="sibTrans" cxnId="{DDECDE33-A172-4C3B-AADC-61E233E8B6C6}">
      <dgm:prSet/>
      <dgm:spPr/>
      <dgm:t>
        <a:bodyPr/>
        <a:lstStyle/>
        <a:p>
          <a:endParaRPr lang="en-US"/>
        </a:p>
      </dgm:t>
    </dgm:pt>
    <dgm:pt modelId="{65ED9D18-E33B-487B-A711-7DA52D3B34D6}">
      <dgm:prSet phldrT="[Text]"/>
      <dgm:spPr/>
      <dgm:t>
        <a:bodyPr/>
        <a:lstStyle/>
        <a:p>
          <a:r>
            <a:rPr lang="zh-CN" altLang="en-US" dirty="0"/>
            <a:t>项目 </a:t>
          </a:r>
          <a:r>
            <a:rPr lang="en-US" altLang="zh-CN" dirty="0"/>
            <a:t>C</a:t>
          </a:r>
          <a:endParaRPr lang="en-US" dirty="0"/>
        </a:p>
      </dgm:t>
    </dgm:pt>
    <dgm:pt modelId="{1E988C80-F805-4D3A-B4F4-4329CFFEEFF8}" type="parTrans" cxnId="{22546A40-58BA-4CD7-AF52-3890D82F1634}">
      <dgm:prSet/>
      <dgm:spPr/>
      <dgm:t>
        <a:bodyPr/>
        <a:lstStyle/>
        <a:p>
          <a:endParaRPr lang="en-US"/>
        </a:p>
      </dgm:t>
    </dgm:pt>
    <dgm:pt modelId="{8DF4507D-B7D3-40A7-809F-4E5314A38DA4}" type="sibTrans" cxnId="{22546A40-58BA-4CD7-AF52-3890D82F1634}">
      <dgm:prSet/>
      <dgm:spPr/>
      <dgm:t>
        <a:bodyPr/>
        <a:lstStyle/>
        <a:p>
          <a:endParaRPr lang="en-US"/>
        </a:p>
      </dgm:t>
    </dgm:pt>
    <dgm:pt modelId="{9C5BC593-6CF3-4E9E-A03B-5C207CBA353C}">
      <dgm:prSet phldrT="[Text]"/>
      <dgm:spPr/>
      <dgm:t>
        <a:bodyPr/>
        <a:lstStyle/>
        <a:p>
          <a:r>
            <a:rPr lang="zh-CN" altLang="en-US"/>
            <a:t>个人账户</a:t>
          </a:r>
          <a:endParaRPr lang="en-US" dirty="0"/>
        </a:p>
      </dgm:t>
    </dgm:pt>
    <dgm:pt modelId="{7D682259-CB1C-469B-AE25-27689177B62D}" type="parTrans" cxnId="{86920A6E-3B64-43D2-987A-1BD80C3CD034}">
      <dgm:prSet/>
      <dgm:spPr/>
      <dgm:t>
        <a:bodyPr/>
        <a:lstStyle/>
        <a:p>
          <a:endParaRPr lang="en-US"/>
        </a:p>
      </dgm:t>
    </dgm:pt>
    <dgm:pt modelId="{5D374983-81B5-47C9-820A-CBB2EEFC79FD}" type="sibTrans" cxnId="{86920A6E-3B64-43D2-987A-1BD80C3CD034}">
      <dgm:prSet/>
      <dgm:spPr/>
      <dgm:t>
        <a:bodyPr/>
        <a:lstStyle/>
        <a:p>
          <a:endParaRPr lang="en-US"/>
        </a:p>
      </dgm:t>
    </dgm:pt>
    <dgm:pt modelId="{FCA260EC-CD3A-4E99-8A0A-EC22231C9134}" type="pres">
      <dgm:prSet presAssocID="{14971234-27CD-4591-ADCE-F77C85DC01F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77F84B9-78D3-4AA9-A168-BE3052D29A95}" type="pres">
      <dgm:prSet presAssocID="{14971234-27CD-4591-ADCE-F77C85DC01F6}" presName="hierFlow" presStyleCnt="0"/>
      <dgm:spPr/>
    </dgm:pt>
    <dgm:pt modelId="{0714D478-4541-4C2E-9E73-052AC190B7DC}" type="pres">
      <dgm:prSet presAssocID="{14971234-27CD-4591-ADCE-F77C85DC01F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F0C8694-E6CF-45D9-8DEA-65F8D07E9353}" type="pres">
      <dgm:prSet presAssocID="{B97D65EB-DA38-46D9-A0C3-E8B164DE02AF}" presName="Name14" presStyleCnt="0"/>
      <dgm:spPr/>
    </dgm:pt>
    <dgm:pt modelId="{2F12A505-BEB2-4D70-A3E6-038E935C5F2A}" type="pres">
      <dgm:prSet presAssocID="{B97D65EB-DA38-46D9-A0C3-E8B164DE02AF}" presName="level1Shape" presStyleLbl="node0" presStyleIdx="0" presStyleCnt="1">
        <dgm:presLayoutVars>
          <dgm:chPref val="3"/>
        </dgm:presLayoutVars>
      </dgm:prSet>
      <dgm:spPr/>
    </dgm:pt>
    <dgm:pt modelId="{DD82F297-07B7-43B9-A620-CC00B995E9E4}" type="pres">
      <dgm:prSet presAssocID="{B97D65EB-DA38-46D9-A0C3-E8B164DE02AF}" presName="hierChild2" presStyleCnt="0"/>
      <dgm:spPr/>
    </dgm:pt>
    <dgm:pt modelId="{9DB9D7D3-B782-42A5-A7B9-20745BEA31E8}" type="pres">
      <dgm:prSet presAssocID="{F522EFBA-2518-46E7-9A5B-A3D7207FA010}" presName="Name19" presStyleLbl="parChTrans1D2" presStyleIdx="0" presStyleCnt="3"/>
      <dgm:spPr/>
    </dgm:pt>
    <dgm:pt modelId="{91E0390E-F405-4C86-9DBC-4DDFBF504811}" type="pres">
      <dgm:prSet presAssocID="{61B9A1CD-5B8A-43E5-8A57-30D010439ECB}" presName="Name21" presStyleCnt="0"/>
      <dgm:spPr/>
    </dgm:pt>
    <dgm:pt modelId="{6D154C35-969D-49A6-A57F-1DCD0C6E303F}" type="pres">
      <dgm:prSet presAssocID="{61B9A1CD-5B8A-43E5-8A57-30D010439ECB}" presName="level2Shape" presStyleLbl="node2" presStyleIdx="0" presStyleCnt="3"/>
      <dgm:spPr/>
    </dgm:pt>
    <dgm:pt modelId="{C05C0129-5D45-4B7A-8494-0279E34149E8}" type="pres">
      <dgm:prSet presAssocID="{61B9A1CD-5B8A-43E5-8A57-30D010439ECB}" presName="hierChild3" presStyleCnt="0"/>
      <dgm:spPr/>
    </dgm:pt>
    <dgm:pt modelId="{F9B73E89-AAB5-4B04-8082-FFD90CCAFC07}" type="pres">
      <dgm:prSet presAssocID="{18DA796C-8A45-4D1D-B9B0-CA47F631A952}" presName="Name19" presStyleLbl="parChTrans1D3" presStyleIdx="0" presStyleCnt="3"/>
      <dgm:spPr/>
    </dgm:pt>
    <dgm:pt modelId="{B6C10A1E-5D51-48F6-AF52-B6469FB7C418}" type="pres">
      <dgm:prSet presAssocID="{D07BFFC7-2F24-466A-9D3E-880827B9A90B}" presName="Name21" presStyleCnt="0"/>
      <dgm:spPr/>
    </dgm:pt>
    <dgm:pt modelId="{D6122FB8-61D7-4781-9A86-41C278C03DC6}" type="pres">
      <dgm:prSet presAssocID="{D07BFFC7-2F24-466A-9D3E-880827B9A90B}" presName="level2Shape" presStyleLbl="node3" presStyleIdx="0" presStyleCnt="3"/>
      <dgm:spPr/>
    </dgm:pt>
    <dgm:pt modelId="{DE608FE2-13DB-40D2-A647-72D933ACB730}" type="pres">
      <dgm:prSet presAssocID="{D07BFFC7-2F24-466A-9D3E-880827B9A90B}" presName="hierChild3" presStyleCnt="0"/>
      <dgm:spPr/>
    </dgm:pt>
    <dgm:pt modelId="{EAA23358-DACB-4BB8-9ED3-6549C3BA09D2}" type="pres">
      <dgm:prSet presAssocID="{178B5F31-AE20-4B0B-9FF1-1ADDE025F2BE}" presName="Name19" presStyleLbl="parChTrans1D3" presStyleIdx="1" presStyleCnt="3"/>
      <dgm:spPr/>
    </dgm:pt>
    <dgm:pt modelId="{24C1853F-9156-4298-A864-EABBC856AEBB}" type="pres">
      <dgm:prSet presAssocID="{0F430319-D0CF-443E-8625-3DB73623EF4D}" presName="Name21" presStyleCnt="0"/>
      <dgm:spPr/>
    </dgm:pt>
    <dgm:pt modelId="{452FDB2D-3DB0-458F-AFC4-5DC682B0B772}" type="pres">
      <dgm:prSet presAssocID="{0F430319-D0CF-443E-8625-3DB73623EF4D}" presName="level2Shape" presStyleLbl="node3" presStyleIdx="1" presStyleCnt="3"/>
      <dgm:spPr/>
    </dgm:pt>
    <dgm:pt modelId="{F4CF73CB-97AD-4B5A-A7BF-D2D30449AFDC}" type="pres">
      <dgm:prSet presAssocID="{0F430319-D0CF-443E-8625-3DB73623EF4D}" presName="hierChild3" presStyleCnt="0"/>
      <dgm:spPr/>
    </dgm:pt>
    <dgm:pt modelId="{AE48F084-D39C-467E-B7B2-4C0846C8E1FB}" type="pres">
      <dgm:prSet presAssocID="{1E988C80-F805-4D3A-B4F4-4329CFFEEFF8}" presName="Name19" presStyleLbl="parChTrans1D3" presStyleIdx="2" presStyleCnt="3"/>
      <dgm:spPr/>
    </dgm:pt>
    <dgm:pt modelId="{A03DEE53-E7C7-436C-8FA2-B3E1348C642D}" type="pres">
      <dgm:prSet presAssocID="{65ED9D18-E33B-487B-A711-7DA52D3B34D6}" presName="Name21" presStyleCnt="0"/>
      <dgm:spPr/>
    </dgm:pt>
    <dgm:pt modelId="{0A4D1E98-72F6-4DD0-B1CB-99CB425FE2A2}" type="pres">
      <dgm:prSet presAssocID="{65ED9D18-E33B-487B-A711-7DA52D3B34D6}" presName="level2Shape" presStyleLbl="node3" presStyleIdx="2" presStyleCnt="3"/>
      <dgm:spPr/>
    </dgm:pt>
    <dgm:pt modelId="{5BDDDA4C-F776-420F-9065-8BA88168EEE3}" type="pres">
      <dgm:prSet presAssocID="{65ED9D18-E33B-487B-A711-7DA52D3B34D6}" presName="hierChild3" presStyleCnt="0"/>
      <dgm:spPr/>
    </dgm:pt>
    <dgm:pt modelId="{13014751-3F18-4F0F-BC2F-81E073A8D86F}" type="pres">
      <dgm:prSet presAssocID="{72A564D0-0D6F-4955-8A54-432A2854C8C2}" presName="Name19" presStyleLbl="parChTrans1D2" presStyleIdx="1" presStyleCnt="3"/>
      <dgm:spPr/>
    </dgm:pt>
    <dgm:pt modelId="{5AF1C4B1-6F4A-4A9F-A38B-FA3A206AD30C}" type="pres">
      <dgm:prSet presAssocID="{A12A3C78-8AF0-41BD-A83A-7CF350CB7C3F}" presName="Name21" presStyleCnt="0"/>
      <dgm:spPr/>
    </dgm:pt>
    <dgm:pt modelId="{CBEEC233-89F3-4A37-AC10-5CAE4BB09591}" type="pres">
      <dgm:prSet presAssocID="{A12A3C78-8AF0-41BD-A83A-7CF350CB7C3F}" presName="level2Shape" presStyleLbl="node2" presStyleIdx="1" presStyleCnt="3"/>
      <dgm:spPr/>
    </dgm:pt>
    <dgm:pt modelId="{B3F4E099-2FD9-4248-9C5A-DB7D4823D2A7}" type="pres">
      <dgm:prSet presAssocID="{A12A3C78-8AF0-41BD-A83A-7CF350CB7C3F}" presName="hierChild3" presStyleCnt="0"/>
      <dgm:spPr/>
    </dgm:pt>
    <dgm:pt modelId="{388A559E-4B84-4DCB-8652-3DC7F9C0B018}" type="pres">
      <dgm:prSet presAssocID="{7D682259-CB1C-469B-AE25-27689177B62D}" presName="Name19" presStyleLbl="parChTrans1D2" presStyleIdx="2" presStyleCnt="3"/>
      <dgm:spPr/>
    </dgm:pt>
    <dgm:pt modelId="{52796F79-1008-462D-861E-08B5B40383D4}" type="pres">
      <dgm:prSet presAssocID="{9C5BC593-6CF3-4E9E-A03B-5C207CBA353C}" presName="Name21" presStyleCnt="0"/>
      <dgm:spPr/>
    </dgm:pt>
    <dgm:pt modelId="{C80C76CC-7107-4BBA-8845-80CDD0F00F0C}" type="pres">
      <dgm:prSet presAssocID="{9C5BC593-6CF3-4E9E-A03B-5C207CBA353C}" presName="level2Shape" presStyleLbl="node2" presStyleIdx="2" presStyleCnt="3"/>
      <dgm:spPr/>
    </dgm:pt>
    <dgm:pt modelId="{59038B98-1777-47DD-9A84-8623BF28039E}" type="pres">
      <dgm:prSet presAssocID="{9C5BC593-6CF3-4E9E-A03B-5C207CBA353C}" presName="hierChild3" presStyleCnt="0"/>
      <dgm:spPr/>
    </dgm:pt>
    <dgm:pt modelId="{8017F5ED-2E25-42B2-915D-A6C0FE33FD00}" type="pres">
      <dgm:prSet presAssocID="{14971234-27CD-4591-ADCE-F77C85DC01F6}" presName="bgShapesFlow" presStyleCnt="0"/>
      <dgm:spPr/>
    </dgm:pt>
  </dgm:ptLst>
  <dgm:cxnLst>
    <dgm:cxn modelId="{CE59A20F-8E71-493A-BDC1-C5EB91792869}" type="presOf" srcId="{D07BFFC7-2F24-466A-9D3E-880827B9A90B}" destId="{D6122FB8-61D7-4781-9A86-41C278C03DC6}" srcOrd="0" destOrd="0" presId="urn:microsoft.com/office/officeart/2005/8/layout/hierarchy6"/>
    <dgm:cxn modelId="{BCBFD810-8D87-402B-8966-44CC311BABA6}" type="presOf" srcId="{9C5BC593-6CF3-4E9E-A03B-5C207CBA353C}" destId="{C80C76CC-7107-4BBA-8845-80CDD0F00F0C}" srcOrd="0" destOrd="0" presId="urn:microsoft.com/office/officeart/2005/8/layout/hierarchy6"/>
    <dgm:cxn modelId="{8C72B613-570D-4F50-96EF-84F52666E33F}" type="presOf" srcId="{A12A3C78-8AF0-41BD-A83A-7CF350CB7C3F}" destId="{CBEEC233-89F3-4A37-AC10-5CAE4BB09591}" srcOrd="0" destOrd="0" presId="urn:microsoft.com/office/officeart/2005/8/layout/hierarchy6"/>
    <dgm:cxn modelId="{F92C9D22-22B0-4871-914D-C94AF1506977}" type="presOf" srcId="{0F430319-D0CF-443E-8625-3DB73623EF4D}" destId="{452FDB2D-3DB0-458F-AFC4-5DC682B0B772}" srcOrd="0" destOrd="0" presId="urn:microsoft.com/office/officeart/2005/8/layout/hierarchy6"/>
    <dgm:cxn modelId="{2277FE2B-5FA9-45D8-AFEF-78F3CB64F50C}" srcId="{B97D65EB-DA38-46D9-A0C3-E8B164DE02AF}" destId="{61B9A1CD-5B8A-43E5-8A57-30D010439ECB}" srcOrd="0" destOrd="0" parTransId="{F522EFBA-2518-46E7-9A5B-A3D7207FA010}" sibTransId="{F4488C58-6E02-4307-B676-AF118CCE1F33}"/>
    <dgm:cxn modelId="{DDECDE33-A172-4C3B-AADC-61E233E8B6C6}" srcId="{61B9A1CD-5B8A-43E5-8A57-30D010439ECB}" destId="{0F430319-D0CF-443E-8625-3DB73623EF4D}" srcOrd="1" destOrd="0" parTransId="{178B5F31-AE20-4B0B-9FF1-1ADDE025F2BE}" sibTransId="{262DAD18-3DDE-47C7-8904-4DAAC242908F}"/>
    <dgm:cxn modelId="{22546A40-58BA-4CD7-AF52-3890D82F1634}" srcId="{61B9A1CD-5B8A-43E5-8A57-30D010439ECB}" destId="{65ED9D18-E33B-487B-A711-7DA52D3B34D6}" srcOrd="2" destOrd="0" parTransId="{1E988C80-F805-4D3A-B4F4-4329CFFEEFF8}" sibTransId="{8DF4507D-B7D3-40A7-809F-4E5314A38DA4}"/>
    <dgm:cxn modelId="{17C10548-7EA3-4A37-A891-79DBBE95F2AE}" srcId="{61B9A1CD-5B8A-43E5-8A57-30D010439ECB}" destId="{D07BFFC7-2F24-466A-9D3E-880827B9A90B}" srcOrd="0" destOrd="0" parTransId="{18DA796C-8A45-4D1D-B9B0-CA47F631A952}" sibTransId="{47A36110-0CC5-41CF-9A7C-E758B0BB02A0}"/>
    <dgm:cxn modelId="{86920A6E-3B64-43D2-987A-1BD80C3CD034}" srcId="{B97D65EB-DA38-46D9-A0C3-E8B164DE02AF}" destId="{9C5BC593-6CF3-4E9E-A03B-5C207CBA353C}" srcOrd="2" destOrd="0" parTransId="{7D682259-CB1C-469B-AE25-27689177B62D}" sibTransId="{5D374983-81B5-47C9-820A-CBB2EEFC79FD}"/>
    <dgm:cxn modelId="{55EB8B6E-26BD-40A5-A66A-E866C2290F3A}" srcId="{14971234-27CD-4591-ADCE-F77C85DC01F6}" destId="{B97D65EB-DA38-46D9-A0C3-E8B164DE02AF}" srcOrd="0" destOrd="0" parTransId="{1178A144-D42C-4258-A53B-78EC411AA78B}" sibTransId="{2670D115-880F-40B4-B703-FCD08D1A558D}"/>
    <dgm:cxn modelId="{893BA256-F31D-4996-8F1E-368050C306E1}" type="presOf" srcId="{65ED9D18-E33B-487B-A711-7DA52D3B34D6}" destId="{0A4D1E98-72F6-4DD0-B1CB-99CB425FE2A2}" srcOrd="0" destOrd="0" presId="urn:microsoft.com/office/officeart/2005/8/layout/hierarchy6"/>
    <dgm:cxn modelId="{D4007758-971B-42A1-9D68-A544FE4AE29C}" type="presOf" srcId="{1E988C80-F805-4D3A-B4F4-4329CFFEEFF8}" destId="{AE48F084-D39C-467E-B7B2-4C0846C8E1FB}" srcOrd="0" destOrd="0" presId="urn:microsoft.com/office/officeart/2005/8/layout/hierarchy6"/>
    <dgm:cxn modelId="{C72926C1-4302-403D-A987-4659C3E68560}" type="presOf" srcId="{178B5F31-AE20-4B0B-9FF1-1ADDE025F2BE}" destId="{EAA23358-DACB-4BB8-9ED3-6549C3BA09D2}" srcOrd="0" destOrd="0" presId="urn:microsoft.com/office/officeart/2005/8/layout/hierarchy6"/>
    <dgm:cxn modelId="{73871CC2-338B-467B-8A67-95551EAD5A83}" type="presOf" srcId="{18DA796C-8A45-4D1D-B9B0-CA47F631A952}" destId="{F9B73E89-AAB5-4B04-8082-FFD90CCAFC07}" srcOrd="0" destOrd="0" presId="urn:microsoft.com/office/officeart/2005/8/layout/hierarchy6"/>
    <dgm:cxn modelId="{ECE658C7-4472-4163-B3DB-9D27E7D927A6}" type="presOf" srcId="{F522EFBA-2518-46E7-9A5B-A3D7207FA010}" destId="{9DB9D7D3-B782-42A5-A7B9-20745BEA31E8}" srcOrd="0" destOrd="0" presId="urn:microsoft.com/office/officeart/2005/8/layout/hierarchy6"/>
    <dgm:cxn modelId="{E74D48CF-E04E-450A-9A14-16AEB5CEEED7}" type="presOf" srcId="{14971234-27CD-4591-ADCE-F77C85DC01F6}" destId="{FCA260EC-CD3A-4E99-8A0A-EC22231C9134}" srcOrd="0" destOrd="0" presId="urn:microsoft.com/office/officeart/2005/8/layout/hierarchy6"/>
    <dgm:cxn modelId="{385C5CD2-5FFC-41EC-8E1C-D39F8BA20474}" type="presOf" srcId="{61B9A1CD-5B8A-43E5-8A57-30D010439ECB}" destId="{6D154C35-969D-49A6-A57F-1DCD0C6E303F}" srcOrd="0" destOrd="0" presId="urn:microsoft.com/office/officeart/2005/8/layout/hierarchy6"/>
    <dgm:cxn modelId="{1831B3D6-F9F1-4004-885C-66ABB223BDFE}" type="presOf" srcId="{B97D65EB-DA38-46D9-A0C3-E8B164DE02AF}" destId="{2F12A505-BEB2-4D70-A3E6-038E935C5F2A}" srcOrd="0" destOrd="0" presId="urn:microsoft.com/office/officeart/2005/8/layout/hierarchy6"/>
    <dgm:cxn modelId="{CE98BDDA-B6B6-4D6C-9968-BAEDF3271745}" srcId="{B97D65EB-DA38-46D9-A0C3-E8B164DE02AF}" destId="{A12A3C78-8AF0-41BD-A83A-7CF350CB7C3F}" srcOrd="1" destOrd="0" parTransId="{72A564D0-0D6F-4955-8A54-432A2854C8C2}" sibTransId="{FB2C554C-24B7-4916-8C3E-2B2470817981}"/>
    <dgm:cxn modelId="{12EF65E0-0D39-4FE2-AC9A-67E090521CE7}" type="presOf" srcId="{7D682259-CB1C-469B-AE25-27689177B62D}" destId="{388A559E-4B84-4DCB-8652-3DC7F9C0B018}" srcOrd="0" destOrd="0" presId="urn:microsoft.com/office/officeart/2005/8/layout/hierarchy6"/>
    <dgm:cxn modelId="{B25B1FF6-419A-4370-9700-B8768A614D1E}" type="presOf" srcId="{72A564D0-0D6F-4955-8A54-432A2854C8C2}" destId="{13014751-3F18-4F0F-BC2F-81E073A8D86F}" srcOrd="0" destOrd="0" presId="urn:microsoft.com/office/officeart/2005/8/layout/hierarchy6"/>
    <dgm:cxn modelId="{F3C7A9D5-ED3E-458B-9D9D-26146797C6D7}" type="presParOf" srcId="{FCA260EC-CD3A-4E99-8A0A-EC22231C9134}" destId="{677F84B9-78D3-4AA9-A168-BE3052D29A95}" srcOrd="0" destOrd="0" presId="urn:microsoft.com/office/officeart/2005/8/layout/hierarchy6"/>
    <dgm:cxn modelId="{CCC4A581-E06C-49B8-9185-9CB627E95515}" type="presParOf" srcId="{677F84B9-78D3-4AA9-A168-BE3052D29A95}" destId="{0714D478-4541-4C2E-9E73-052AC190B7DC}" srcOrd="0" destOrd="0" presId="urn:microsoft.com/office/officeart/2005/8/layout/hierarchy6"/>
    <dgm:cxn modelId="{450A33E0-43DD-4C30-A4A1-471B081DAF3F}" type="presParOf" srcId="{0714D478-4541-4C2E-9E73-052AC190B7DC}" destId="{6F0C8694-E6CF-45D9-8DEA-65F8D07E9353}" srcOrd="0" destOrd="0" presId="urn:microsoft.com/office/officeart/2005/8/layout/hierarchy6"/>
    <dgm:cxn modelId="{19BA75CF-F269-4827-AFAB-1FD04AD3AE18}" type="presParOf" srcId="{6F0C8694-E6CF-45D9-8DEA-65F8D07E9353}" destId="{2F12A505-BEB2-4D70-A3E6-038E935C5F2A}" srcOrd="0" destOrd="0" presId="urn:microsoft.com/office/officeart/2005/8/layout/hierarchy6"/>
    <dgm:cxn modelId="{CF00FEB2-31DC-437A-9981-503A95C4A646}" type="presParOf" srcId="{6F0C8694-E6CF-45D9-8DEA-65F8D07E9353}" destId="{DD82F297-07B7-43B9-A620-CC00B995E9E4}" srcOrd="1" destOrd="0" presId="urn:microsoft.com/office/officeart/2005/8/layout/hierarchy6"/>
    <dgm:cxn modelId="{C3344B62-9346-46F1-87B8-2B64E46508AD}" type="presParOf" srcId="{DD82F297-07B7-43B9-A620-CC00B995E9E4}" destId="{9DB9D7D3-B782-42A5-A7B9-20745BEA31E8}" srcOrd="0" destOrd="0" presId="urn:microsoft.com/office/officeart/2005/8/layout/hierarchy6"/>
    <dgm:cxn modelId="{DFC5155D-E3BA-4BC6-9E94-8A91E1A28A78}" type="presParOf" srcId="{DD82F297-07B7-43B9-A620-CC00B995E9E4}" destId="{91E0390E-F405-4C86-9DBC-4DDFBF504811}" srcOrd="1" destOrd="0" presId="urn:microsoft.com/office/officeart/2005/8/layout/hierarchy6"/>
    <dgm:cxn modelId="{E4B2F288-6634-4AE5-8BC0-1DA33BCB792A}" type="presParOf" srcId="{91E0390E-F405-4C86-9DBC-4DDFBF504811}" destId="{6D154C35-969D-49A6-A57F-1DCD0C6E303F}" srcOrd="0" destOrd="0" presId="urn:microsoft.com/office/officeart/2005/8/layout/hierarchy6"/>
    <dgm:cxn modelId="{DC7B8600-C1F7-454D-A470-A7FF4067F034}" type="presParOf" srcId="{91E0390E-F405-4C86-9DBC-4DDFBF504811}" destId="{C05C0129-5D45-4B7A-8494-0279E34149E8}" srcOrd="1" destOrd="0" presId="urn:microsoft.com/office/officeart/2005/8/layout/hierarchy6"/>
    <dgm:cxn modelId="{3798C90D-D19D-40B5-AAF9-C23B871C841F}" type="presParOf" srcId="{C05C0129-5D45-4B7A-8494-0279E34149E8}" destId="{F9B73E89-AAB5-4B04-8082-FFD90CCAFC07}" srcOrd="0" destOrd="0" presId="urn:microsoft.com/office/officeart/2005/8/layout/hierarchy6"/>
    <dgm:cxn modelId="{3A5F1FEB-FF3E-4FB0-A4C0-C1312656F42C}" type="presParOf" srcId="{C05C0129-5D45-4B7A-8494-0279E34149E8}" destId="{B6C10A1E-5D51-48F6-AF52-B6469FB7C418}" srcOrd="1" destOrd="0" presId="urn:microsoft.com/office/officeart/2005/8/layout/hierarchy6"/>
    <dgm:cxn modelId="{1C2402A6-7FF7-40EB-AC24-6DB2D28D4FF6}" type="presParOf" srcId="{B6C10A1E-5D51-48F6-AF52-B6469FB7C418}" destId="{D6122FB8-61D7-4781-9A86-41C278C03DC6}" srcOrd="0" destOrd="0" presId="urn:microsoft.com/office/officeart/2005/8/layout/hierarchy6"/>
    <dgm:cxn modelId="{FDFBDF57-BC2B-4563-9819-6612E2068A65}" type="presParOf" srcId="{B6C10A1E-5D51-48F6-AF52-B6469FB7C418}" destId="{DE608FE2-13DB-40D2-A647-72D933ACB730}" srcOrd="1" destOrd="0" presId="urn:microsoft.com/office/officeart/2005/8/layout/hierarchy6"/>
    <dgm:cxn modelId="{EA86C707-711D-4FC4-86AC-CB0EB50FD292}" type="presParOf" srcId="{C05C0129-5D45-4B7A-8494-0279E34149E8}" destId="{EAA23358-DACB-4BB8-9ED3-6549C3BA09D2}" srcOrd="2" destOrd="0" presId="urn:microsoft.com/office/officeart/2005/8/layout/hierarchy6"/>
    <dgm:cxn modelId="{AC47ED0A-53CD-4B74-9DF0-C09703F2684F}" type="presParOf" srcId="{C05C0129-5D45-4B7A-8494-0279E34149E8}" destId="{24C1853F-9156-4298-A864-EABBC856AEBB}" srcOrd="3" destOrd="0" presId="urn:microsoft.com/office/officeart/2005/8/layout/hierarchy6"/>
    <dgm:cxn modelId="{52F0FBD9-C66D-4CF1-AE45-57DE9B4C6D8D}" type="presParOf" srcId="{24C1853F-9156-4298-A864-EABBC856AEBB}" destId="{452FDB2D-3DB0-458F-AFC4-5DC682B0B772}" srcOrd="0" destOrd="0" presId="urn:microsoft.com/office/officeart/2005/8/layout/hierarchy6"/>
    <dgm:cxn modelId="{B50C5363-69B0-4E3A-96A0-0C6425484E63}" type="presParOf" srcId="{24C1853F-9156-4298-A864-EABBC856AEBB}" destId="{F4CF73CB-97AD-4B5A-A7BF-D2D30449AFDC}" srcOrd="1" destOrd="0" presId="urn:microsoft.com/office/officeart/2005/8/layout/hierarchy6"/>
    <dgm:cxn modelId="{B285F3B3-D666-466B-AFD5-DC525250AD8E}" type="presParOf" srcId="{C05C0129-5D45-4B7A-8494-0279E34149E8}" destId="{AE48F084-D39C-467E-B7B2-4C0846C8E1FB}" srcOrd="4" destOrd="0" presId="urn:microsoft.com/office/officeart/2005/8/layout/hierarchy6"/>
    <dgm:cxn modelId="{9608EAF0-D518-4D10-B428-CEAD28429E05}" type="presParOf" srcId="{C05C0129-5D45-4B7A-8494-0279E34149E8}" destId="{A03DEE53-E7C7-436C-8FA2-B3E1348C642D}" srcOrd="5" destOrd="0" presId="urn:microsoft.com/office/officeart/2005/8/layout/hierarchy6"/>
    <dgm:cxn modelId="{78AE103F-0A19-4197-93B6-47BCD286D108}" type="presParOf" srcId="{A03DEE53-E7C7-436C-8FA2-B3E1348C642D}" destId="{0A4D1E98-72F6-4DD0-B1CB-99CB425FE2A2}" srcOrd="0" destOrd="0" presId="urn:microsoft.com/office/officeart/2005/8/layout/hierarchy6"/>
    <dgm:cxn modelId="{A1768958-68F7-468F-BDC2-031EDDE2AED5}" type="presParOf" srcId="{A03DEE53-E7C7-436C-8FA2-B3E1348C642D}" destId="{5BDDDA4C-F776-420F-9065-8BA88168EEE3}" srcOrd="1" destOrd="0" presId="urn:microsoft.com/office/officeart/2005/8/layout/hierarchy6"/>
    <dgm:cxn modelId="{841C9C13-C05D-44CA-95C4-3FD92DE7462D}" type="presParOf" srcId="{DD82F297-07B7-43B9-A620-CC00B995E9E4}" destId="{13014751-3F18-4F0F-BC2F-81E073A8D86F}" srcOrd="2" destOrd="0" presId="urn:microsoft.com/office/officeart/2005/8/layout/hierarchy6"/>
    <dgm:cxn modelId="{0B168DBD-C370-43A9-AE33-6D06150C77D6}" type="presParOf" srcId="{DD82F297-07B7-43B9-A620-CC00B995E9E4}" destId="{5AF1C4B1-6F4A-4A9F-A38B-FA3A206AD30C}" srcOrd="3" destOrd="0" presId="urn:microsoft.com/office/officeart/2005/8/layout/hierarchy6"/>
    <dgm:cxn modelId="{47CEB1AE-0368-4F4C-86DA-6715989B7F23}" type="presParOf" srcId="{5AF1C4B1-6F4A-4A9F-A38B-FA3A206AD30C}" destId="{CBEEC233-89F3-4A37-AC10-5CAE4BB09591}" srcOrd="0" destOrd="0" presId="urn:microsoft.com/office/officeart/2005/8/layout/hierarchy6"/>
    <dgm:cxn modelId="{3F22EB02-96F5-4DDE-8FA0-D9626808F987}" type="presParOf" srcId="{5AF1C4B1-6F4A-4A9F-A38B-FA3A206AD30C}" destId="{B3F4E099-2FD9-4248-9C5A-DB7D4823D2A7}" srcOrd="1" destOrd="0" presId="urn:microsoft.com/office/officeart/2005/8/layout/hierarchy6"/>
    <dgm:cxn modelId="{9F3C0308-D7BC-49D4-8324-34EA0AA05A76}" type="presParOf" srcId="{DD82F297-07B7-43B9-A620-CC00B995E9E4}" destId="{388A559E-4B84-4DCB-8652-3DC7F9C0B018}" srcOrd="4" destOrd="0" presId="urn:microsoft.com/office/officeart/2005/8/layout/hierarchy6"/>
    <dgm:cxn modelId="{EB4F6D9C-9BDE-40B9-8964-5F0979B3A2B1}" type="presParOf" srcId="{DD82F297-07B7-43B9-A620-CC00B995E9E4}" destId="{52796F79-1008-462D-861E-08B5B40383D4}" srcOrd="5" destOrd="0" presId="urn:microsoft.com/office/officeart/2005/8/layout/hierarchy6"/>
    <dgm:cxn modelId="{E9E9BC7D-DED2-4CF4-B443-E040FBCE0B44}" type="presParOf" srcId="{52796F79-1008-462D-861E-08B5B40383D4}" destId="{C80C76CC-7107-4BBA-8845-80CDD0F00F0C}" srcOrd="0" destOrd="0" presId="urn:microsoft.com/office/officeart/2005/8/layout/hierarchy6"/>
    <dgm:cxn modelId="{AD67DA64-600D-4305-B00C-A4B8637A79D2}" type="presParOf" srcId="{52796F79-1008-462D-861E-08B5B40383D4}" destId="{59038B98-1777-47DD-9A84-8623BF28039E}" srcOrd="1" destOrd="0" presId="urn:microsoft.com/office/officeart/2005/8/layout/hierarchy6"/>
    <dgm:cxn modelId="{DD3DE14F-5E7A-43F4-B90D-24CE82E14D63}" type="presParOf" srcId="{FCA260EC-CD3A-4E99-8A0A-EC22231C9134}" destId="{8017F5ED-2E25-42B2-915D-A6C0FE33FD0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100020-C0A7-42DF-A136-23B39A144BF1}" type="doc">
      <dgm:prSet loTypeId="urn:microsoft.com/office/officeart/2005/8/layout/hierarchy3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2C1E654-6636-421F-996C-3786A9DACFD3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项目</a:t>
          </a:r>
          <a:endParaRPr lang="en-US" sz="2000" dirty="0">
            <a:latin typeface="+mn-ea"/>
            <a:ea typeface="+mn-ea"/>
          </a:endParaRPr>
        </a:p>
      </dgm:t>
    </dgm:pt>
    <dgm:pt modelId="{0767BC34-3F4F-4F2E-B6EA-3EA9D7120547}" type="par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068B0E0-BF71-4E9E-BF88-127E41C0DC5D}" type="sibTrans" cxnId="{00C973B5-396A-451D-A541-409DF1201EF8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F08ADC6-0870-40BF-BF3C-11598F2C46FA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F6EB31DC-6F25-4C00-94CA-35896EE3E6A9}" type="par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D641D1CA-FCAF-40B1-B1BC-2E5D30D9C9DB}" type="sibTrans" cxnId="{DCCCBB6A-1A95-4595-A959-15F34DC7CE2C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3A9169D3-FFB2-4756-9679-56F12F4E1549}">
      <dgm:prSet phldrT="[Text]" custT="1"/>
      <dgm:spPr/>
      <dgm:t>
        <a:bodyPr/>
        <a:lstStyle/>
        <a:p>
          <a:r>
            <a:rPr lang="zh-CN" altLang="en-US" sz="2000" dirty="0">
              <a:latin typeface="+mn-ea"/>
              <a:ea typeface="+mn-ea"/>
            </a:rPr>
            <a:t>阶段</a:t>
          </a:r>
          <a:endParaRPr lang="en-US" sz="2000" dirty="0">
            <a:latin typeface="+mn-ea"/>
            <a:ea typeface="+mn-ea"/>
          </a:endParaRPr>
        </a:p>
      </dgm:t>
    </dgm:pt>
    <dgm:pt modelId="{8B0A61E7-7A94-4509-BB95-F918D973CFB2}" type="par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C5AD84FC-9067-4B0E-8E57-DA8B7FF0C28B}" type="sibTrans" cxnId="{7F3B8469-B1A4-451B-8B8B-1ACFB1951A47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E5F5B988-158A-41E4-8D25-CD9C51D5098E}">
      <dgm:prSet phldrT="[Text]" custT="1"/>
      <dgm:spPr/>
      <dgm:t>
        <a:bodyPr/>
        <a:lstStyle/>
        <a:p>
          <a:r>
            <a:rPr lang="en-US" sz="2000" b="0" i="0" dirty="0">
              <a:latin typeface="+mn-ea"/>
              <a:ea typeface="+mn-ea"/>
            </a:rPr>
            <a:t>……</a:t>
          </a:r>
          <a:endParaRPr lang="en-US" sz="2000" dirty="0">
            <a:latin typeface="+mn-ea"/>
            <a:ea typeface="+mn-ea"/>
          </a:endParaRPr>
        </a:p>
      </dgm:t>
    </dgm:pt>
    <dgm:pt modelId="{863DFBCF-4325-414F-9784-467605AFBA9C}" type="par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A4B89ECB-1EB0-48A6-BEC6-2FC36C2DF0B4}" type="sibTrans" cxnId="{40E4F716-AAC0-4147-A6EC-B8611194CA03}">
      <dgm:prSet/>
      <dgm:spPr/>
      <dgm:t>
        <a:bodyPr/>
        <a:lstStyle/>
        <a:p>
          <a:endParaRPr lang="en-US" sz="2000">
            <a:latin typeface="+mn-ea"/>
            <a:ea typeface="+mn-ea"/>
          </a:endParaRPr>
        </a:p>
      </dgm:t>
    </dgm:pt>
    <dgm:pt modelId="{BF8831BF-BEC7-4CA2-B87B-CEB5398A2147}" type="pres">
      <dgm:prSet presAssocID="{E2100020-C0A7-42DF-A136-23B39A144BF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06B58A-5034-4C78-A430-F3FAAC2A631C}" type="pres">
      <dgm:prSet presAssocID="{A2C1E654-6636-421F-996C-3786A9DACFD3}" presName="root" presStyleCnt="0"/>
      <dgm:spPr/>
    </dgm:pt>
    <dgm:pt modelId="{1CA44F46-F1E8-4619-97C0-882A1FC7BCF7}" type="pres">
      <dgm:prSet presAssocID="{A2C1E654-6636-421F-996C-3786A9DACFD3}" presName="rootComposite" presStyleCnt="0"/>
      <dgm:spPr/>
    </dgm:pt>
    <dgm:pt modelId="{FCE195C5-7901-445F-83A5-68ECD79593EA}" type="pres">
      <dgm:prSet presAssocID="{A2C1E654-6636-421F-996C-3786A9DACFD3}" presName="rootText" presStyleLbl="node1" presStyleIdx="0" presStyleCnt="1"/>
      <dgm:spPr/>
    </dgm:pt>
    <dgm:pt modelId="{703056A5-59C0-43E0-BCBE-834F59D4987F}" type="pres">
      <dgm:prSet presAssocID="{A2C1E654-6636-421F-996C-3786A9DACFD3}" presName="rootConnector" presStyleLbl="node1" presStyleIdx="0" presStyleCnt="1"/>
      <dgm:spPr/>
    </dgm:pt>
    <dgm:pt modelId="{261E59B2-1599-4ADB-A8A6-CC7AB5CD8133}" type="pres">
      <dgm:prSet presAssocID="{A2C1E654-6636-421F-996C-3786A9DACFD3}" presName="childShape" presStyleCnt="0"/>
      <dgm:spPr/>
    </dgm:pt>
    <dgm:pt modelId="{F154964E-BBAB-47BC-8FF9-6B6EB4A75F7A}" type="pres">
      <dgm:prSet presAssocID="{F6EB31DC-6F25-4C00-94CA-35896EE3E6A9}" presName="Name13" presStyleLbl="parChTrans1D2" presStyleIdx="0" presStyleCnt="3"/>
      <dgm:spPr/>
    </dgm:pt>
    <dgm:pt modelId="{115CB1ED-B747-40D1-80E4-BCD4E38C3E5F}" type="pres">
      <dgm:prSet presAssocID="{AF08ADC6-0870-40BF-BF3C-11598F2C46FA}" presName="childText" presStyleLbl="bgAcc1" presStyleIdx="0" presStyleCnt="3">
        <dgm:presLayoutVars>
          <dgm:bulletEnabled val="1"/>
        </dgm:presLayoutVars>
      </dgm:prSet>
      <dgm:spPr/>
    </dgm:pt>
    <dgm:pt modelId="{2438A504-80E1-4D82-B9C4-C134F66EAAC3}" type="pres">
      <dgm:prSet presAssocID="{8B0A61E7-7A94-4509-BB95-F918D973CFB2}" presName="Name13" presStyleLbl="parChTrans1D2" presStyleIdx="1" presStyleCnt="3"/>
      <dgm:spPr/>
    </dgm:pt>
    <dgm:pt modelId="{EF50E301-E407-40F1-A556-CDC9164AD3AC}" type="pres">
      <dgm:prSet presAssocID="{3A9169D3-FFB2-4756-9679-56F12F4E1549}" presName="childText" presStyleLbl="bgAcc1" presStyleIdx="1" presStyleCnt="3">
        <dgm:presLayoutVars>
          <dgm:bulletEnabled val="1"/>
        </dgm:presLayoutVars>
      </dgm:prSet>
      <dgm:spPr/>
    </dgm:pt>
    <dgm:pt modelId="{2448E923-50B9-4DBF-B1F6-AF5530F4B509}" type="pres">
      <dgm:prSet presAssocID="{863DFBCF-4325-414F-9784-467605AFBA9C}" presName="Name13" presStyleLbl="parChTrans1D2" presStyleIdx="2" presStyleCnt="3"/>
      <dgm:spPr/>
    </dgm:pt>
    <dgm:pt modelId="{E43E0EA6-9A73-423E-8C63-A21DF9E13599}" type="pres">
      <dgm:prSet presAssocID="{E5F5B988-158A-41E4-8D25-CD9C51D5098E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2E6990B-C1FC-4335-9A65-FDAAF2534AE6}" type="presOf" srcId="{E2100020-C0A7-42DF-A136-23B39A144BF1}" destId="{BF8831BF-BEC7-4CA2-B87B-CEB5398A2147}" srcOrd="0" destOrd="0" presId="urn:microsoft.com/office/officeart/2005/8/layout/hierarchy3"/>
    <dgm:cxn modelId="{73214D16-5B49-400A-9414-60B0CB324BE3}" type="presOf" srcId="{3A9169D3-FFB2-4756-9679-56F12F4E1549}" destId="{EF50E301-E407-40F1-A556-CDC9164AD3AC}" srcOrd="0" destOrd="0" presId="urn:microsoft.com/office/officeart/2005/8/layout/hierarchy3"/>
    <dgm:cxn modelId="{40E4F716-AAC0-4147-A6EC-B8611194CA03}" srcId="{A2C1E654-6636-421F-996C-3786A9DACFD3}" destId="{E5F5B988-158A-41E4-8D25-CD9C51D5098E}" srcOrd="2" destOrd="0" parTransId="{863DFBCF-4325-414F-9784-467605AFBA9C}" sibTransId="{A4B89ECB-1EB0-48A6-BEC6-2FC36C2DF0B4}"/>
    <dgm:cxn modelId="{778CE118-DD0A-47A5-8327-0D2FFE4F88C8}" type="presOf" srcId="{E5F5B988-158A-41E4-8D25-CD9C51D5098E}" destId="{E43E0EA6-9A73-423E-8C63-A21DF9E13599}" srcOrd="0" destOrd="0" presId="urn:microsoft.com/office/officeart/2005/8/layout/hierarchy3"/>
    <dgm:cxn modelId="{8C7C0823-8BA0-4FBE-B23C-26BEBA4513A7}" type="presOf" srcId="{863DFBCF-4325-414F-9784-467605AFBA9C}" destId="{2448E923-50B9-4DBF-B1F6-AF5530F4B509}" srcOrd="0" destOrd="0" presId="urn:microsoft.com/office/officeart/2005/8/layout/hierarchy3"/>
    <dgm:cxn modelId="{CEF5E134-1C02-4701-9091-EF12210EDFDF}" type="presOf" srcId="{F6EB31DC-6F25-4C00-94CA-35896EE3E6A9}" destId="{F154964E-BBAB-47BC-8FF9-6B6EB4A75F7A}" srcOrd="0" destOrd="0" presId="urn:microsoft.com/office/officeart/2005/8/layout/hierarchy3"/>
    <dgm:cxn modelId="{7F3B8469-B1A4-451B-8B8B-1ACFB1951A47}" srcId="{A2C1E654-6636-421F-996C-3786A9DACFD3}" destId="{3A9169D3-FFB2-4756-9679-56F12F4E1549}" srcOrd="1" destOrd="0" parTransId="{8B0A61E7-7A94-4509-BB95-F918D973CFB2}" sibTransId="{C5AD84FC-9067-4B0E-8E57-DA8B7FF0C28B}"/>
    <dgm:cxn modelId="{DCCCBB6A-1A95-4595-A959-15F34DC7CE2C}" srcId="{A2C1E654-6636-421F-996C-3786A9DACFD3}" destId="{AF08ADC6-0870-40BF-BF3C-11598F2C46FA}" srcOrd="0" destOrd="0" parTransId="{F6EB31DC-6F25-4C00-94CA-35896EE3E6A9}" sibTransId="{D641D1CA-FCAF-40B1-B1BC-2E5D30D9C9DB}"/>
    <dgm:cxn modelId="{E5156E78-328D-4DFB-B175-A8AB1CAEA1DC}" type="presOf" srcId="{A2C1E654-6636-421F-996C-3786A9DACFD3}" destId="{FCE195C5-7901-445F-83A5-68ECD79593EA}" srcOrd="0" destOrd="0" presId="urn:microsoft.com/office/officeart/2005/8/layout/hierarchy3"/>
    <dgm:cxn modelId="{E5633B8C-04B4-4443-B780-E1BA3FC95914}" type="presOf" srcId="{A2C1E654-6636-421F-996C-3786A9DACFD3}" destId="{703056A5-59C0-43E0-BCBE-834F59D4987F}" srcOrd="1" destOrd="0" presId="urn:microsoft.com/office/officeart/2005/8/layout/hierarchy3"/>
    <dgm:cxn modelId="{CB509EA8-5347-48B9-AC1B-722D6C1C38FF}" type="presOf" srcId="{8B0A61E7-7A94-4509-BB95-F918D973CFB2}" destId="{2438A504-80E1-4D82-B9C4-C134F66EAAC3}" srcOrd="0" destOrd="0" presId="urn:microsoft.com/office/officeart/2005/8/layout/hierarchy3"/>
    <dgm:cxn modelId="{71758CB1-72AD-4DAE-9CBE-37F9EBCAAEA6}" type="presOf" srcId="{AF08ADC6-0870-40BF-BF3C-11598F2C46FA}" destId="{115CB1ED-B747-40D1-80E4-BCD4E38C3E5F}" srcOrd="0" destOrd="0" presId="urn:microsoft.com/office/officeart/2005/8/layout/hierarchy3"/>
    <dgm:cxn modelId="{00C973B5-396A-451D-A541-409DF1201EF8}" srcId="{E2100020-C0A7-42DF-A136-23B39A144BF1}" destId="{A2C1E654-6636-421F-996C-3786A9DACFD3}" srcOrd="0" destOrd="0" parTransId="{0767BC34-3F4F-4F2E-B6EA-3EA9D7120547}" sibTransId="{C068B0E0-BF71-4E9E-BF88-127E41C0DC5D}"/>
    <dgm:cxn modelId="{939B1A6D-4661-4919-B6F5-38118726A84D}" type="presParOf" srcId="{BF8831BF-BEC7-4CA2-B87B-CEB5398A2147}" destId="{FC06B58A-5034-4C78-A430-F3FAAC2A631C}" srcOrd="0" destOrd="0" presId="urn:microsoft.com/office/officeart/2005/8/layout/hierarchy3"/>
    <dgm:cxn modelId="{621064BD-A228-49BC-A783-DF4E80F32A8D}" type="presParOf" srcId="{FC06B58A-5034-4C78-A430-F3FAAC2A631C}" destId="{1CA44F46-F1E8-4619-97C0-882A1FC7BCF7}" srcOrd="0" destOrd="0" presId="urn:microsoft.com/office/officeart/2005/8/layout/hierarchy3"/>
    <dgm:cxn modelId="{6C2A9D7E-3236-43DB-BD75-3F4ED23411B8}" type="presParOf" srcId="{1CA44F46-F1E8-4619-97C0-882A1FC7BCF7}" destId="{FCE195C5-7901-445F-83A5-68ECD79593EA}" srcOrd="0" destOrd="0" presId="urn:microsoft.com/office/officeart/2005/8/layout/hierarchy3"/>
    <dgm:cxn modelId="{C1A7971B-9BF5-459B-B26B-DF5AB70A7612}" type="presParOf" srcId="{1CA44F46-F1E8-4619-97C0-882A1FC7BCF7}" destId="{703056A5-59C0-43E0-BCBE-834F59D4987F}" srcOrd="1" destOrd="0" presId="urn:microsoft.com/office/officeart/2005/8/layout/hierarchy3"/>
    <dgm:cxn modelId="{212D3C83-1AA4-4268-9DC5-07774203A531}" type="presParOf" srcId="{FC06B58A-5034-4C78-A430-F3FAAC2A631C}" destId="{261E59B2-1599-4ADB-A8A6-CC7AB5CD8133}" srcOrd="1" destOrd="0" presId="urn:microsoft.com/office/officeart/2005/8/layout/hierarchy3"/>
    <dgm:cxn modelId="{DE576C4C-1E1B-4A4A-807E-6E40C77B80F7}" type="presParOf" srcId="{261E59B2-1599-4ADB-A8A6-CC7AB5CD8133}" destId="{F154964E-BBAB-47BC-8FF9-6B6EB4A75F7A}" srcOrd="0" destOrd="0" presId="urn:microsoft.com/office/officeart/2005/8/layout/hierarchy3"/>
    <dgm:cxn modelId="{EF609C68-43AB-4D3B-B6C1-A66A01EC7CF7}" type="presParOf" srcId="{261E59B2-1599-4ADB-A8A6-CC7AB5CD8133}" destId="{115CB1ED-B747-40D1-80E4-BCD4E38C3E5F}" srcOrd="1" destOrd="0" presId="urn:microsoft.com/office/officeart/2005/8/layout/hierarchy3"/>
    <dgm:cxn modelId="{3CEDF0AF-AE30-4FE5-9012-9C65A23EBAFD}" type="presParOf" srcId="{261E59B2-1599-4ADB-A8A6-CC7AB5CD8133}" destId="{2438A504-80E1-4D82-B9C4-C134F66EAAC3}" srcOrd="2" destOrd="0" presId="urn:microsoft.com/office/officeart/2005/8/layout/hierarchy3"/>
    <dgm:cxn modelId="{1226B220-8CF6-4060-A4B0-D361361A3389}" type="presParOf" srcId="{261E59B2-1599-4ADB-A8A6-CC7AB5CD8133}" destId="{EF50E301-E407-40F1-A556-CDC9164AD3AC}" srcOrd="3" destOrd="0" presId="urn:microsoft.com/office/officeart/2005/8/layout/hierarchy3"/>
    <dgm:cxn modelId="{E773D6AC-3635-4524-B4AF-B7F60CDDE583}" type="presParOf" srcId="{261E59B2-1599-4ADB-A8A6-CC7AB5CD8133}" destId="{2448E923-50B9-4DBF-B1F6-AF5530F4B509}" srcOrd="4" destOrd="0" presId="urn:microsoft.com/office/officeart/2005/8/layout/hierarchy3"/>
    <dgm:cxn modelId="{8952CEFB-213D-46E6-A4BC-A7E6803504B0}" type="presParOf" srcId="{261E59B2-1599-4ADB-A8A6-CC7AB5CD8133}" destId="{E43E0EA6-9A73-423E-8C63-A21DF9E1359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7CB91-3513-478A-8D9C-4943C391BBAB}">
      <dsp:nvSpPr>
        <dsp:cNvPr id="0" name=""/>
        <dsp:cNvSpPr/>
      </dsp:nvSpPr>
      <dsp:spPr>
        <a:xfrm>
          <a:off x="0" y="0"/>
          <a:ext cx="3896966" cy="4351338"/>
        </a:xfrm>
        <a:prstGeom prst="triangl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1145F-4849-45E3-83C1-317DE94CEB8F}">
      <dsp:nvSpPr>
        <dsp:cNvPr id="0" name=""/>
        <dsp:cNvSpPr/>
      </dsp:nvSpPr>
      <dsp:spPr>
        <a:xfrm>
          <a:off x="1948483" y="437470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③ </a:t>
          </a:r>
          <a:r>
            <a:rPr lang="zh-CN" altLang="en-US" sz="2000" kern="1200" dirty="0"/>
            <a:t>部署平台</a:t>
          </a:r>
          <a:endParaRPr lang="en-US" sz="2000" kern="1200" dirty="0"/>
        </a:p>
      </dsp:txBody>
      <dsp:txXfrm>
        <a:off x="1998766" y="487753"/>
        <a:ext cx="2432462" cy="929477"/>
      </dsp:txXfrm>
    </dsp:sp>
    <dsp:sp modelId="{C8D2762D-E07B-4C8F-BEEC-9C507E512219}">
      <dsp:nvSpPr>
        <dsp:cNvPr id="0" name=""/>
        <dsp:cNvSpPr/>
      </dsp:nvSpPr>
      <dsp:spPr>
        <a:xfrm>
          <a:off x="1948483" y="1596269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② </a:t>
          </a:r>
          <a:r>
            <a:rPr lang="zh-CN" altLang="en-US" sz="2000" kern="1200" dirty="0"/>
            <a:t>应用系统</a:t>
          </a:r>
          <a:endParaRPr lang="en-US" sz="2000" kern="1200" dirty="0"/>
        </a:p>
      </dsp:txBody>
      <dsp:txXfrm>
        <a:off x="1998766" y="1646552"/>
        <a:ext cx="2432462" cy="929477"/>
      </dsp:txXfrm>
    </dsp:sp>
    <dsp:sp modelId="{61A882B2-0B1C-4E08-9A59-36A04383B645}">
      <dsp:nvSpPr>
        <dsp:cNvPr id="0" name=""/>
        <dsp:cNvSpPr/>
      </dsp:nvSpPr>
      <dsp:spPr>
        <a:xfrm>
          <a:off x="1948483" y="2755068"/>
          <a:ext cx="2533028" cy="1030043"/>
        </a:xfrm>
        <a:prstGeom prst="round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① </a:t>
          </a:r>
          <a:r>
            <a:rPr lang="zh-CN" altLang="en-US" sz="2000" kern="1200" dirty="0"/>
            <a:t>基础框架</a:t>
          </a:r>
          <a:endParaRPr lang="en-US" sz="2000" kern="1200" dirty="0"/>
        </a:p>
      </dsp:txBody>
      <dsp:txXfrm>
        <a:off x="1998766" y="2805351"/>
        <a:ext cx="2432462" cy="9294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76B2A-241F-4A51-BB16-A702C0BD5299}">
      <dsp:nvSpPr>
        <dsp:cNvPr id="0" name=""/>
        <dsp:cNvSpPr/>
      </dsp:nvSpPr>
      <dsp:spPr>
        <a:xfrm>
          <a:off x="1175626" y="2175669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1812561"/>
              </a:lnTo>
              <a:lnTo>
                <a:pt x="475616" y="1812561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3035101"/>
        <a:ext cx="93696" cy="93696"/>
      </dsp:txXfrm>
    </dsp:sp>
    <dsp:sp modelId="{7197E683-E0F2-4E4D-A862-45ED961785B0}">
      <dsp:nvSpPr>
        <dsp:cNvPr id="0" name=""/>
        <dsp:cNvSpPr/>
      </dsp:nvSpPr>
      <dsp:spPr>
        <a:xfrm>
          <a:off x="1175626" y="2175669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808" y="0"/>
              </a:lnTo>
              <a:lnTo>
                <a:pt x="237808" y="906280"/>
              </a:lnTo>
              <a:lnTo>
                <a:pt x="475616" y="90628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2603221"/>
        <a:ext cx="51175" cy="51175"/>
      </dsp:txXfrm>
    </dsp:sp>
    <dsp:sp modelId="{72498B65-562F-4106-AC4E-DCC9A7861832}">
      <dsp:nvSpPr>
        <dsp:cNvPr id="0" name=""/>
        <dsp:cNvSpPr/>
      </dsp:nvSpPr>
      <dsp:spPr>
        <a:xfrm>
          <a:off x="1175626" y="2129948"/>
          <a:ext cx="4756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5616" y="4572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401543" y="2163778"/>
        <a:ext cx="23780" cy="23780"/>
      </dsp:txXfrm>
    </dsp:sp>
    <dsp:sp modelId="{124100CD-6468-422B-9DA1-33653B78AA35}">
      <dsp:nvSpPr>
        <dsp:cNvPr id="0" name=""/>
        <dsp:cNvSpPr/>
      </dsp:nvSpPr>
      <dsp:spPr>
        <a:xfrm>
          <a:off x="1175626" y="1269388"/>
          <a:ext cx="475616" cy="906280"/>
        </a:xfrm>
        <a:custGeom>
          <a:avLst/>
          <a:gdLst/>
          <a:ahLst/>
          <a:cxnLst/>
          <a:rect l="0" t="0" r="0" b="0"/>
          <a:pathLst>
            <a:path>
              <a:moveTo>
                <a:pt x="0" y="906280"/>
              </a:moveTo>
              <a:lnTo>
                <a:pt x="237808" y="906280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87846" y="1696941"/>
        <a:ext cx="51175" cy="51175"/>
      </dsp:txXfrm>
    </dsp:sp>
    <dsp:sp modelId="{EE5EF287-177E-4374-A3DA-8A4C68C291AA}">
      <dsp:nvSpPr>
        <dsp:cNvPr id="0" name=""/>
        <dsp:cNvSpPr/>
      </dsp:nvSpPr>
      <dsp:spPr>
        <a:xfrm>
          <a:off x="1175626" y="363107"/>
          <a:ext cx="475616" cy="1812561"/>
        </a:xfrm>
        <a:custGeom>
          <a:avLst/>
          <a:gdLst/>
          <a:ahLst/>
          <a:cxnLst/>
          <a:rect l="0" t="0" r="0" b="0"/>
          <a:pathLst>
            <a:path>
              <a:moveTo>
                <a:pt x="0" y="1812561"/>
              </a:moveTo>
              <a:lnTo>
                <a:pt x="237808" y="1812561"/>
              </a:lnTo>
              <a:lnTo>
                <a:pt x="237808" y="0"/>
              </a:lnTo>
              <a:lnTo>
                <a:pt x="475616" y="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+mn-ea"/>
            <a:ea typeface="+mn-ea"/>
          </a:endParaRPr>
        </a:p>
      </dsp:txBody>
      <dsp:txXfrm>
        <a:off x="1366586" y="1222540"/>
        <a:ext cx="93696" cy="93696"/>
      </dsp:txXfrm>
    </dsp:sp>
    <dsp:sp modelId="{32A0C671-5DAD-40C1-BFB4-D3EAF208642C}">
      <dsp:nvSpPr>
        <dsp:cNvPr id="0" name=""/>
        <dsp:cNvSpPr/>
      </dsp:nvSpPr>
      <dsp:spPr>
        <a:xfrm rot="16200000">
          <a:off x="-1094845" y="1813156"/>
          <a:ext cx="3815919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项目类型</a:t>
          </a:r>
          <a:endParaRPr lang="en-US" sz="2000" kern="1200" dirty="0">
            <a:latin typeface="+mn-ea"/>
            <a:ea typeface="+mn-ea"/>
          </a:endParaRPr>
        </a:p>
      </dsp:txBody>
      <dsp:txXfrm>
        <a:off x="-1094845" y="1813156"/>
        <a:ext cx="3815919" cy="725024"/>
      </dsp:txXfrm>
    </dsp:sp>
    <dsp:sp modelId="{8996C18A-0CF6-412A-B4E8-01D1297C6794}">
      <dsp:nvSpPr>
        <dsp:cNvPr id="0" name=""/>
        <dsp:cNvSpPr/>
      </dsp:nvSpPr>
      <dsp:spPr>
        <a:xfrm>
          <a:off x="1651242" y="594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自助农业项目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594"/>
        <a:ext cx="2378081" cy="725024"/>
      </dsp:txXfrm>
    </dsp:sp>
    <dsp:sp modelId="{FF9906B9-6FEE-4819-9260-23926528ED4E}">
      <dsp:nvSpPr>
        <dsp:cNvPr id="0" name=""/>
        <dsp:cNvSpPr/>
      </dsp:nvSpPr>
      <dsp:spPr>
        <a:xfrm>
          <a:off x="1651242" y="906875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文化旅游项目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906875"/>
        <a:ext cx="2378081" cy="725024"/>
      </dsp:txXfrm>
    </dsp:sp>
    <dsp:sp modelId="{715DC75D-B20C-421B-9ABF-8CC6A3970D4E}">
      <dsp:nvSpPr>
        <dsp:cNvPr id="0" name=""/>
        <dsp:cNvSpPr/>
      </dsp:nvSpPr>
      <dsp:spPr>
        <a:xfrm>
          <a:off x="1651242" y="1813156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绿色能源项目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1813156"/>
        <a:ext cx="2378081" cy="725024"/>
      </dsp:txXfrm>
    </dsp:sp>
    <dsp:sp modelId="{2E51F510-A5C9-47FF-B8F4-CFD69DFD5F08}">
      <dsp:nvSpPr>
        <dsp:cNvPr id="0" name=""/>
        <dsp:cNvSpPr/>
      </dsp:nvSpPr>
      <dsp:spPr>
        <a:xfrm>
          <a:off x="1651242" y="2719437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绿色运输项目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2719437"/>
        <a:ext cx="2378081" cy="725024"/>
      </dsp:txXfrm>
    </dsp:sp>
    <dsp:sp modelId="{94AD71B0-80CC-4716-BC45-F17802937242}">
      <dsp:nvSpPr>
        <dsp:cNvPr id="0" name=""/>
        <dsp:cNvSpPr/>
      </dsp:nvSpPr>
      <dsp:spPr>
        <a:xfrm>
          <a:off x="1651242" y="3625718"/>
          <a:ext cx="2378081" cy="7250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651242" y="3625718"/>
        <a:ext cx="2378081" cy="7250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73DE5-4CC1-4D6C-887C-7B69761444F5}">
      <dsp:nvSpPr>
        <dsp:cNvPr id="0" name=""/>
        <dsp:cNvSpPr/>
      </dsp:nvSpPr>
      <dsp:spPr>
        <a:xfrm>
          <a:off x="336113" y="0"/>
          <a:ext cx="380928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3F98ABA-D33E-4C8D-8DDB-60E7BCC1E331}">
      <dsp:nvSpPr>
        <dsp:cNvPr id="0" name=""/>
        <dsp:cNvSpPr/>
      </dsp:nvSpPr>
      <dsp:spPr>
        <a:xfrm>
          <a:off x="0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１）手动或界面编辑工具</a:t>
          </a:r>
          <a:endParaRPr lang="en-US" sz="1600" kern="1200" dirty="0">
            <a:latin typeface="+mn-ea"/>
            <a:ea typeface="+mn-ea"/>
          </a:endParaRPr>
        </a:p>
      </dsp:txBody>
      <dsp:txXfrm>
        <a:off x="64238" y="1581949"/>
        <a:ext cx="1215977" cy="1187438"/>
      </dsp:txXfrm>
    </dsp:sp>
    <dsp:sp modelId="{29B41E04-EAC3-4E1F-A0D5-812C42D3F091}">
      <dsp:nvSpPr>
        <dsp:cNvPr id="0" name=""/>
        <dsp:cNvSpPr/>
      </dsp:nvSpPr>
      <dsp:spPr>
        <a:xfrm>
          <a:off x="1568529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２）</a:t>
          </a:r>
          <a:r>
            <a:rPr lang="en-US" altLang="zh-CN" sz="1600" kern="1200" dirty="0">
              <a:latin typeface="+mn-ea"/>
              <a:ea typeface="+mn-ea"/>
            </a:rPr>
            <a:t>MPML</a:t>
          </a:r>
          <a:r>
            <a:rPr lang="zh-CN" altLang="en-US" sz="1600" kern="1200" dirty="0">
              <a:latin typeface="+mn-ea"/>
              <a:ea typeface="+mn-ea"/>
            </a:rPr>
            <a:t>文件</a:t>
          </a:r>
          <a:endParaRPr lang="en-US" sz="1600" kern="1200" dirty="0">
            <a:latin typeface="+mn-ea"/>
            <a:ea typeface="+mn-ea"/>
          </a:endParaRPr>
        </a:p>
      </dsp:txBody>
      <dsp:txXfrm>
        <a:off x="1632767" y="1581949"/>
        <a:ext cx="1215977" cy="1187438"/>
      </dsp:txXfrm>
    </dsp:sp>
    <dsp:sp modelId="{934A8EA8-7FFD-4339-B848-7F46188F8680}">
      <dsp:nvSpPr>
        <dsp:cNvPr id="0" name=""/>
        <dsp:cNvSpPr/>
      </dsp:nvSpPr>
      <dsp:spPr>
        <a:xfrm>
          <a:off x="3137058" y="1517711"/>
          <a:ext cx="1344453" cy="131591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３）元宇宙引擎创建并运行项目</a:t>
          </a:r>
          <a:endParaRPr lang="en-US" sz="1600" kern="1200" dirty="0">
            <a:latin typeface="+mn-ea"/>
            <a:ea typeface="+mn-ea"/>
          </a:endParaRPr>
        </a:p>
      </dsp:txBody>
      <dsp:txXfrm>
        <a:off x="3201296" y="1581949"/>
        <a:ext cx="1215977" cy="11874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D0C79-929A-41BD-BDDC-DEF4C1FE5897}">
      <dsp:nvSpPr>
        <dsp:cNvPr id="0" name=""/>
        <dsp:cNvSpPr/>
      </dsp:nvSpPr>
      <dsp:spPr>
        <a:xfrm>
          <a:off x="36885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</a:rPr>
            <a:t>&lt;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 dirty="0">
              <a:latin typeface="Consolas" panose="020B0609020204030204" pitchFamily="49" charset="0"/>
            </a:rPr>
            <a:t>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&lt;phase id=“”&gt;</a:t>
          </a:r>
          <a:br>
            <a:rPr lang="en-US" sz="1800" kern="1200" dirty="0">
              <a:latin typeface="Consolas" panose="020B0609020204030204" pitchFamily="49" charset="0"/>
            </a:rPr>
          </a:br>
          <a:r>
            <a:rPr lang="en-US" sz="1800" kern="1200" dirty="0">
              <a:latin typeface="Consolas" panose="020B0609020204030204" pitchFamily="49" charset="0"/>
            </a:rPr>
            <a:t>&lt;/</a:t>
          </a:r>
          <a:r>
            <a:rPr lang="en-US" sz="1800" kern="1200" dirty="0" err="1">
              <a:latin typeface="Consolas" panose="020B0609020204030204" pitchFamily="49" charset="0"/>
            </a:rPr>
            <a:t>mpml</a:t>
          </a:r>
          <a:r>
            <a:rPr lang="en-US" sz="1800" kern="1200">
              <a:latin typeface="Consolas" panose="020B0609020204030204" pitchFamily="49" charset="0"/>
            </a:rPr>
            <a:t>&gt;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Consolas" panose="020B0609020204030204" pitchFamily="49" charset="0"/>
          </a:endParaRPr>
        </a:p>
      </dsp:txBody>
      <dsp:txXfrm>
        <a:off x="36885" y="1598"/>
        <a:ext cx="4093240" cy="2006834"/>
      </dsp:txXfrm>
    </dsp:sp>
    <dsp:sp modelId="{37F0D8E8-8404-4BF8-B321-B82E23765AAF}">
      <dsp:nvSpPr>
        <dsp:cNvPr id="0" name=""/>
        <dsp:cNvSpPr/>
      </dsp:nvSpPr>
      <dsp:spPr>
        <a:xfrm>
          <a:off x="4464598" y="1598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1598"/>
        <a:ext cx="4093240" cy="2006834"/>
      </dsp:txXfrm>
    </dsp:sp>
    <dsp:sp modelId="{6FC493E3-6AD5-4939-850D-384D39BF0455}">
      <dsp:nvSpPr>
        <dsp:cNvPr id="0" name=""/>
        <dsp:cNvSpPr/>
      </dsp:nvSpPr>
      <dsp:spPr>
        <a:xfrm>
          <a:off x="36885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36885" y="2342905"/>
        <a:ext cx="4093240" cy="2006834"/>
      </dsp:txXfrm>
    </dsp:sp>
    <dsp:sp modelId="{622249B2-8679-4C39-A57C-443B4E1F2308}">
      <dsp:nvSpPr>
        <dsp:cNvPr id="0" name=""/>
        <dsp:cNvSpPr/>
      </dsp:nvSpPr>
      <dsp:spPr>
        <a:xfrm>
          <a:off x="4464598" y="2342905"/>
          <a:ext cx="4093240" cy="20068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一般结构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 panose="020B0609020204030204" pitchFamily="49" charset="0"/>
            </a:rPr>
            <a:t>&lt;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&lt;phase id=“”&gt;</a:t>
          </a:r>
          <a:br>
            <a:rPr lang="en-US" sz="2400" kern="1200" dirty="0">
              <a:latin typeface="Consolas" panose="020B0609020204030204" pitchFamily="49" charset="0"/>
            </a:rPr>
          </a:br>
          <a:r>
            <a:rPr lang="en-US" sz="2400" kern="1200" dirty="0">
              <a:latin typeface="Consolas" panose="020B0609020204030204" pitchFamily="49" charset="0"/>
            </a:rPr>
            <a:t>&lt;/</a:t>
          </a:r>
          <a:r>
            <a:rPr lang="en-US" sz="2400" kern="1200" dirty="0" err="1">
              <a:latin typeface="Consolas" panose="020B0609020204030204" pitchFamily="49" charset="0"/>
            </a:rPr>
            <a:t>mpml</a:t>
          </a:r>
          <a:r>
            <a:rPr lang="en-US" sz="2400" kern="1200" dirty="0">
              <a:latin typeface="Consolas" panose="020B0609020204030204" pitchFamily="49" charset="0"/>
            </a:rPr>
            <a:t>&gt;</a:t>
          </a:r>
          <a:endParaRPr lang="en-US" sz="2400" kern="1200" dirty="0"/>
        </a:p>
      </dsp:txBody>
      <dsp:txXfrm>
        <a:off x="4464598" y="2342905"/>
        <a:ext cx="4093240" cy="20068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2F5AC-3979-4FD5-A2DE-D6164084FB8C}">
      <dsp:nvSpPr>
        <dsp:cNvPr id="0" name=""/>
        <dsp:cNvSpPr/>
      </dsp:nvSpPr>
      <dsp:spPr>
        <a:xfrm>
          <a:off x="3319346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A015-9C27-4B7C-84E9-F7543A9CE200}">
      <dsp:nvSpPr>
        <dsp:cNvPr id="0" name=""/>
        <dsp:cNvSpPr/>
      </dsp:nvSpPr>
      <dsp:spPr>
        <a:xfrm>
          <a:off x="1951058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865"/>
              </a:lnTo>
              <a:lnTo>
                <a:pt x="1368287" y="214865"/>
              </a:lnTo>
              <a:lnTo>
                <a:pt x="1368287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743D5-89CD-4B69-B6F2-4E8B426698B0}">
      <dsp:nvSpPr>
        <dsp:cNvPr id="0" name=""/>
        <dsp:cNvSpPr/>
      </dsp:nvSpPr>
      <dsp:spPr>
        <a:xfrm>
          <a:off x="1951058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96EDC-B9F5-43D4-9721-460EE55C4DB3}">
      <dsp:nvSpPr>
        <dsp:cNvPr id="0" name=""/>
        <dsp:cNvSpPr/>
      </dsp:nvSpPr>
      <dsp:spPr>
        <a:xfrm>
          <a:off x="1905338" y="1611355"/>
          <a:ext cx="91440" cy="3182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2453-3973-461A-ADA0-46964F5D8D1C}">
      <dsp:nvSpPr>
        <dsp:cNvPr id="0" name=""/>
        <dsp:cNvSpPr/>
      </dsp:nvSpPr>
      <dsp:spPr>
        <a:xfrm>
          <a:off x="582770" y="2421758"/>
          <a:ext cx="479387" cy="29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307"/>
              </a:lnTo>
              <a:lnTo>
                <a:pt x="479387" y="29530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B3BFDA-B754-48EA-8FF9-A7B3E373A819}">
      <dsp:nvSpPr>
        <dsp:cNvPr id="0" name=""/>
        <dsp:cNvSpPr/>
      </dsp:nvSpPr>
      <dsp:spPr>
        <a:xfrm>
          <a:off x="582770" y="1611355"/>
          <a:ext cx="1368287" cy="318223"/>
        </a:xfrm>
        <a:custGeom>
          <a:avLst/>
          <a:gdLst/>
          <a:ahLst/>
          <a:cxnLst/>
          <a:rect l="0" t="0" r="0" b="0"/>
          <a:pathLst>
            <a:path>
              <a:moveTo>
                <a:pt x="1368287" y="0"/>
              </a:moveTo>
              <a:lnTo>
                <a:pt x="1368287" y="214865"/>
              </a:lnTo>
              <a:lnTo>
                <a:pt x="0" y="214865"/>
              </a:lnTo>
              <a:lnTo>
                <a:pt x="0" y="318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B9F4-E99B-4767-ADCC-25B6B8B81CD5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30B820-E2C2-4230-B8B7-25080AE9B786}">
      <dsp:nvSpPr>
        <dsp:cNvPr id="0" name=""/>
        <dsp:cNvSpPr/>
      </dsp:nvSpPr>
      <dsp:spPr>
        <a:xfrm>
          <a:off x="1436494" y="1119176"/>
          <a:ext cx="1029127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E72D1-357E-497E-808F-6B0805B22266}">
      <dsp:nvSpPr>
        <dsp:cNvPr id="0" name=""/>
        <dsp:cNvSpPr/>
      </dsp:nvSpPr>
      <dsp:spPr>
        <a:xfrm>
          <a:off x="921931" y="1207768"/>
          <a:ext cx="2058254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项目定义</a:t>
          </a:r>
          <a:endParaRPr lang="en-US" sz="1400" kern="1200" dirty="0"/>
        </a:p>
      </dsp:txBody>
      <dsp:txXfrm>
        <a:off x="921931" y="1207768"/>
        <a:ext cx="2058254" cy="314994"/>
      </dsp:txXfrm>
    </dsp:sp>
    <dsp:sp modelId="{B327ACD7-852A-4B79-818E-4D92574A0D4C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40324-106B-4705-98BE-C3DAC17B98C7}">
      <dsp:nvSpPr>
        <dsp:cNvPr id="0" name=""/>
        <dsp:cNvSpPr/>
      </dsp:nvSpPr>
      <dsp:spPr>
        <a:xfrm>
          <a:off x="292377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F82E8-58D5-4695-9FE3-AE323CFD0C60}">
      <dsp:nvSpPr>
        <dsp:cNvPr id="0" name=""/>
        <dsp:cNvSpPr/>
      </dsp:nvSpPr>
      <dsp:spPr>
        <a:xfrm>
          <a:off x="1984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984" y="2018171"/>
        <a:ext cx="1161572" cy="314994"/>
      </dsp:txXfrm>
    </dsp:sp>
    <dsp:sp modelId="{12C0E659-4230-4AA5-8E74-B67852F028EC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306C45-5EFC-46C1-A228-46BF36F79788}">
      <dsp:nvSpPr>
        <dsp:cNvPr id="0" name=""/>
        <dsp:cNvSpPr/>
      </dsp:nvSpPr>
      <dsp:spPr>
        <a:xfrm>
          <a:off x="1003096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D911F-2005-4AD9-BD73-BF027F7B4367}">
      <dsp:nvSpPr>
        <dsp:cNvPr id="0" name=""/>
        <dsp:cNvSpPr/>
      </dsp:nvSpPr>
      <dsp:spPr>
        <a:xfrm>
          <a:off x="757006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757006" y="2717066"/>
        <a:ext cx="984358" cy="314994"/>
      </dsp:txXfrm>
    </dsp:sp>
    <dsp:sp modelId="{36935CD1-131A-4FEE-B01B-669967CDB90C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1EDA1-494E-4617-B943-72199FBB0CF4}">
      <dsp:nvSpPr>
        <dsp:cNvPr id="0" name=""/>
        <dsp:cNvSpPr/>
      </dsp:nvSpPr>
      <dsp:spPr>
        <a:xfrm>
          <a:off x="1660665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62208-B633-44E5-B73E-978ECCC6C949}">
      <dsp:nvSpPr>
        <dsp:cNvPr id="0" name=""/>
        <dsp:cNvSpPr/>
      </dsp:nvSpPr>
      <dsp:spPr>
        <a:xfrm>
          <a:off x="1370272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1370272" y="2018171"/>
        <a:ext cx="1161572" cy="314994"/>
      </dsp:txXfrm>
    </dsp:sp>
    <dsp:sp modelId="{1E126973-9279-4CBA-8E82-8864BF32D334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9AA30-3069-495B-A105-95A9B5C2DBA0}">
      <dsp:nvSpPr>
        <dsp:cNvPr id="0" name=""/>
        <dsp:cNvSpPr/>
      </dsp:nvSpPr>
      <dsp:spPr>
        <a:xfrm>
          <a:off x="2371383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B09EE-7B6B-4D06-B113-FC081A71FB3D}">
      <dsp:nvSpPr>
        <dsp:cNvPr id="0" name=""/>
        <dsp:cNvSpPr/>
      </dsp:nvSpPr>
      <dsp:spPr>
        <a:xfrm>
          <a:off x="2125294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碳积分</a:t>
          </a:r>
          <a:endParaRPr lang="en-US" sz="1400" kern="1200" dirty="0"/>
        </a:p>
      </dsp:txBody>
      <dsp:txXfrm>
        <a:off x="2125294" y="2717066"/>
        <a:ext cx="984358" cy="314994"/>
      </dsp:txXfrm>
    </dsp:sp>
    <dsp:sp modelId="{650BED30-6AEF-48FE-9B56-AA42504AA97F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187-78D5-4669-B91A-E5069786ED81}">
      <dsp:nvSpPr>
        <dsp:cNvPr id="0" name=""/>
        <dsp:cNvSpPr/>
      </dsp:nvSpPr>
      <dsp:spPr>
        <a:xfrm>
          <a:off x="3028953" y="1929579"/>
          <a:ext cx="580786" cy="492179"/>
        </a:xfrm>
        <a:prstGeom prst="rect">
          <a:avLst/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31BB4-28DD-452E-A3DA-803F31FE47F5}">
      <dsp:nvSpPr>
        <dsp:cNvPr id="0" name=""/>
        <dsp:cNvSpPr/>
      </dsp:nvSpPr>
      <dsp:spPr>
        <a:xfrm>
          <a:off x="2738560" y="2018171"/>
          <a:ext cx="1161572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交易</a:t>
          </a:r>
          <a:endParaRPr lang="en-US" sz="1400" kern="1200" dirty="0"/>
        </a:p>
      </dsp:txBody>
      <dsp:txXfrm>
        <a:off x="2738560" y="2018171"/>
        <a:ext cx="1161572" cy="314994"/>
      </dsp:txXfrm>
    </dsp:sp>
    <dsp:sp modelId="{3151B7CD-A5F5-4F6B-8DF0-D29A03361ACE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13200000"/>
            <a:gd name="adj2" fmla="val 192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D1010-37E1-4D3C-A2F2-DD894B2B5628}">
      <dsp:nvSpPr>
        <dsp:cNvPr id="0" name=""/>
        <dsp:cNvSpPr/>
      </dsp:nvSpPr>
      <dsp:spPr>
        <a:xfrm>
          <a:off x="3739671" y="2628473"/>
          <a:ext cx="492179" cy="492179"/>
        </a:xfrm>
        <a:prstGeom prst="arc">
          <a:avLst>
            <a:gd name="adj1" fmla="val 2400000"/>
            <a:gd name="adj2" fmla="val 8400000"/>
          </a:avLst>
        </a:pr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44B8B-1C9F-43C6-A48E-72EFA4177658}">
      <dsp:nvSpPr>
        <dsp:cNvPr id="0" name=""/>
        <dsp:cNvSpPr/>
      </dsp:nvSpPr>
      <dsp:spPr>
        <a:xfrm>
          <a:off x="3493582" y="2717066"/>
          <a:ext cx="984358" cy="314994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/>
            <a:t>碳积分</a:t>
          </a:r>
          <a:endParaRPr lang="en-US" sz="1400" kern="1200" dirty="0"/>
        </a:p>
      </dsp:txBody>
      <dsp:txXfrm>
        <a:off x="3493582" y="2717066"/>
        <a:ext cx="984358" cy="3149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B618-4A51-4B9F-B6DF-E7CEA36E070E}">
      <dsp:nvSpPr>
        <dsp:cNvPr id="0" name=""/>
        <dsp:cNvSpPr/>
      </dsp:nvSpPr>
      <dsp:spPr>
        <a:xfrm>
          <a:off x="747237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数字人民币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962130"/>
        <a:ext cx="1175520" cy="933419"/>
      </dsp:txXfrm>
    </dsp:sp>
    <dsp:sp modelId="{AC3F25B3-06FD-40DF-AFD8-74530121A36C}">
      <dsp:nvSpPr>
        <dsp:cNvPr id="0" name=""/>
        <dsp:cNvSpPr/>
      </dsp:nvSpPr>
      <dsp:spPr>
        <a:xfrm>
          <a:off x="747237" y="189554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第三方支付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1895549"/>
        <a:ext cx="1175520" cy="933419"/>
      </dsp:txXfrm>
    </dsp:sp>
    <dsp:sp modelId="{633584E0-CEBE-44B2-A678-45A74B724891}">
      <dsp:nvSpPr>
        <dsp:cNvPr id="0" name=""/>
        <dsp:cNvSpPr/>
      </dsp:nvSpPr>
      <dsp:spPr>
        <a:xfrm>
          <a:off x="747237" y="2828969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其他</a:t>
          </a:r>
          <a:endParaRPr lang="en-US" sz="1600" kern="1200" dirty="0">
            <a:latin typeface="+mn-ea"/>
            <a:ea typeface="+mn-ea"/>
          </a:endParaRPr>
        </a:p>
      </dsp:txBody>
      <dsp:txXfrm>
        <a:off x="971146" y="2828969"/>
        <a:ext cx="1175520" cy="933419"/>
      </dsp:txXfrm>
    </dsp:sp>
    <dsp:sp modelId="{C3BE79A9-1534-45FF-B72B-55E8F8FA3666}">
      <dsp:nvSpPr>
        <dsp:cNvPr id="0" name=""/>
        <dsp:cNvSpPr/>
      </dsp:nvSpPr>
      <dsp:spPr>
        <a:xfrm>
          <a:off x="874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人民币</a:t>
          </a:r>
          <a:endParaRPr lang="en-US" sz="1600" kern="1200" dirty="0">
            <a:latin typeface="+mn-ea"/>
            <a:ea typeface="+mn-ea"/>
          </a:endParaRPr>
        </a:p>
      </dsp:txBody>
      <dsp:txXfrm>
        <a:off x="137502" y="725576"/>
        <a:ext cx="659697" cy="659697"/>
      </dsp:txXfrm>
    </dsp:sp>
    <dsp:sp modelId="{8ECE663E-1CB9-4CA9-BE8C-4647CF0BEBB8}">
      <dsp:nvSpPr>
        <dsp:cNvPr id="0" name=""/>
        <dsp:cNvSpPr/>
      </dsp:nvSpPr>
      <dsp:spPr>
        <a:xfrm>
          <a:off x="3079620" y="962130"/>
          <a:ext cx="1399429" cy="9334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转账</a:t>
          </a:r>
          <a:endParaRPr lang="en-US" sz="1600" kern="1200" dirty="0">
            <a:latin typeface="+mn-ea"/>
            <a:ea typeface="+mn-ea"/>
          </a:endParaRPr>
        </a:p>
      </dsp:txBody>
      <dsp:txXfrm>
        <a:off x="3303529" y="962130"/>
        <a:ext cx="1175520" cy="933419"/>
      </dsp:txXfrm>
    </dsp:sp>
    <dsp:sp modelId="{2D3BEC44-5F3F-43BF-BE1B-8FEB499DDBE6}">
      <dsp:nvSpPr>
        <dsp:cNvPr id="0" name=""/>
        <dsp:cNvSpPr/>
      </dsp:nvSpPr>
      <dsp:spPr>
        <a:xfrm>
          <a:off x="2333257" y="588948"/>
          <a:ext cx="932953" cy="9329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碳积分</a:t>
          </a:r>
          <a:endParaRPr lang="en-US" sz="1600" kern="1200" dirty="0">
            <a:latin typeface="+mn-ea"/>
            <a:ea typeface="+mn-ea"/>
          </a:endParaRPr>
        </a:p>
      </dsp:txBody>
      <dsp:txXfrm>
        <a:off x="2469885" y="725576"/>
        <a:ext cx="659697" cy="6596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662E1-D5BC-49A2-B5EC-1728F65B9174}">
      <dsp:nvSpPr>
        <dsp:cNvPr id="0" name=""/>
        <dsp:cNvSpPr/>
      </dsp:nvSpPr>
      <dsp:spPr>
        <a:xfrm>
          <a:off x="1839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5D39D-882E-4277-B04A-52BBECDC31F7}">
      <dsp:nvSpPr>
        <dsp:cNvPr id="0" name=""/>
        <dsp:cNvSpPr/>
      </dsp:nvSpPr>
      <dsp:spPr>
        <a:xfrm>
          <a:off x="1839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第三方平台</a:t>
          </a:r>
          <a:endParaRPr lang="en-US" sz="2000" kern="1200" dirty="0"/>
        </a:p>
      </dsp:txBody>
      <dsp:txXfrm>
        <a:off x="1839" y="2519194"/>
        <a:ext cx="1400431" cy="638316"/>
      </dsp:txXfrm>
    </dsp:sp>
    <dsp:sp modelId="{4EF2E6B3-E3DE-468C-BBBC-893707D24F0F}">
      <dsp:nvSpPr>
        <dsp:cNvPr id="0" name=""/>
        <dsp:cNvSpPr/>
      </dsp:nvSpPr>
      <dsp:spPr>
        <a:xfrm>
          <a:off x="1458525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0553-C932-4D6B-A2BA-BF11ECC4122F}">
      <dsp:nvSpPr>
        <dsp:cNvPr id="0" name=""/>
        <dsp:cNvSpPr/>
      </dsp:nvSpPr>
      <dsp:spPr>
        <a:xfrm>
          <a:off x="2326972" y="1034737"/>
          <a:ext cx="1988612" cy="1484456"/>
        </a:xfrm>
        <a:prstGeom prst="round2SameRect">
          <a:avLst>
            <a:gd name="adj1" fmla="val 8000"/>
            <a:gd name="adj2" fmla="val 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D2DF9-C6D3-4730-921B-A60E947EB144}">
      <dsp:nvSpPr>
        <dsp:cNvPr id="0" name=""/>
        <dsp:cNvSpPr/>
      </dsp:nvSpPr>
      <dsp:spPr>
        <a:xfrm>
          <a:off x="2326972" y="2519194"/>
          <a:ext cx="1988612" cy="638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元宇宙平台</a:t>
          </a:r>
          <a:endParaRPr lang="en-US" sz="2000" kern="1200" dirty="0"/>
        </a:p>
      </dsp:txBody>
      <dsp:txXfrm>
        <a:off x="2326972" y="2519194"/>
        <a:ext cx="1400431" cy="638316"/>
      </dsp:txXfrm>
    </dsp:sp>
    <dsp:sp modelId="{CDF41E8F-D0B2-4AD7-90E2-760EA5D89067}">
      <dsp:nvSpPr>
        <dsp:cNvPr id="0" name=""/>
        <dsp:cNvSpPr/>
      </dsp:nvSpPr>
      <dsp:spPr>
        <a:xfrm>
          <a:off x="3783658" y="2620585"/>
          <a:ext cx="696014" cy="69601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FE8B3-66C7-4FE6-8E1D-D5C68695858C}">
      <dsp:nvSpPr>
        <dsp:cNvPr id="0" name=""/>
        <dsp:cNvSpPr/>
      </dsp:nvSpPr>
      <dsp:spPr>
        <a:xfrm>
          <a:off x="1439242" y="584181"/>
          <a:ext cx="1601247" cy="9008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元宇宙服务器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5628" y="610567"/>
        <a:ext cx="1548475" cy="848104"/>
      </dsp:txXfrm>
    </dsp:sp>
    <dsp:sp modelId="{0716BCFA-6ADE-4BF7-A67A-A94C4282352B}">
      <dsp:nvSpPr>
        <dsp:cNvPr id="0" name=""/>
        <dsp:cNvSpPr/>
      </dsp:nvSpPr>
      <dsp:spPr>
        <a:xfrm>
          <a:off x="2194146" y="1485058"/>
          <a:ext cx="91440" cy="2006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330"/>
              </a:lnTo>
              <a:lnTo>
                <a:pt x="63920" y="100330"/>
              </a:lnTo>
              <a:lnTo>
                <a:pt x="63920" y="2006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F8EB25-7DC2-4924-9DE2-7E09CCD2D4A6}">
      <dsp:nvSpPr>
        <dsp:cNvPr id="0" name=""/>
        <dsp:cNvSpPr/>
      </dsp:nvSpPr>
      <dsp:spPr>
        <a:xfrm>
          <a:off x="1452253" y="1685718"/>
          <a:ext cx="1611626" cy="3816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代理服务器</a:t>
          </a:r>
          <a:endParaRPr lang="en-US" sz="1600" kern="1200" dirty="0">
            <a:latin typeface="+mn-ea"/>
            <a:ea typeface="+mn-ea"/>
          </a:endParaRPr>
        </a:p>
      </dsp:txBody>
      <dsp:txXfrm>
        <a:off x="1463430" y="1696895"/>
        <a:ext cx="1589272" cy="359255"/>
      </dsp:txXfrm>
    </dsp:sp>
    <dsp:sp modelId="{826FCAA9-F5C9-450A-9692-47368ED84B24}">
      <dsp:nvSpPr>
        <dsp:cNvPr id="0" name=""/>
        <dsp:cNvSpPr/>
      </dsp:nvSpPr>
      <dsp:spPr>
        <a:xfrm>
          <a:off x="749078" y="2067327"/>
          <a:ext cx="1508988" cy="990179"/>
        </a:xfrm>
        <a:custGeom>
          <a:avLst/>
          <a:gdLst/>
          <a:ahLst/>
          <a:cxnLst/>
          <a:rect l="0" t="0" r="0" b="0"/>
          <a:pathLst>
            <a:path>
              <a:moveTo>
                <a:pt x="1508988" y="0"/>
              </a:moveTo>
              <a:lnTo>
                <a:pt x="1508988" y="495089"/>
              </a:lnTo>
              <a:lnTo>
                <a:pt x="0" y="495089"/>
              </a:lnTo>
              <a:lnTo>
                <a:pt x="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1670A6-764D-44E8-92BC-BA10383BA5EB}">
      <dsp:nvSpPr>
        <dsp:cNvPr id="0" name=""/>
        <dsp:cNvSpPr/>
      </dsp:nvSpPr>
      <dsp:spPr>
        <a:xfrm>
          <a:off x="228014" y="3057506"/>
          <a:ext cx="1042129" cy="4717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241831" y="3071323"/>
        <a:ext cx="1014495" cy="444125"/>
      </dsp:txXfrm>
    </dsp:sp>
    <dsp:sp modelId="{D076A477-F77B-47D8-8778-ABE243767693}">
      <dsp:nvSpPr>
        <dsp:cNvPr id="0" name=""/>
        <dsp:cNvSpPr/>
      </dsp:nvSpPr>
      <dsp:spPr>
        <a:xfrm>
          <a:off x="2194146" y="2067327"/>
          <a:ext cx="91440" cy="990179"/>
        </a:xfrm>
        <a:custGeom>
          <a:avLst/>
          <a:gdLst/>
          <a:ahLst/>
          <a:cxnLst/>
          <a:rect l="0" t="0" r="0" b="0"/>
          <a:pathLst>
            <a:path>
              <a:moveTo>
                <a:pt x="63920" y="0"/>
              </a:moveTo>
              <a:lnTo>
                <a:pt x="63920" y="495089"/>
              </a:lnTo>
              <a:lnTo>
                <a:pt x="45720" y="495089"/>
              </a:lnTo>
              <a:lnTo>
                <a:pt x="45720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D27FA-6788-4DFA-B9EE-20F35B6FA0BF}">
      <dsp:nvSpPr>
        <dsp:cNvPr id="0" name=""/>
        <dsp:cNvSpPr/>
      </dsp:nvSpPr>
      <dsp:spPr>
        <a:xfrm>
          <a:off x="1718801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1732659" y="3071364"/>
        <a:ext cx="1014413" cy="445439"/>
      </dsp:txXfrm>
    </dsp:sp>
    <dsp:sp modelId="{32DFDA32-77CF-4FB6-BC61-83833104925E}">
      <dsp:nvSpPr>
        <dsp:cNvPr id="0" name=""/>
        <dsp:cNvSpPr/>
      </dsp:nvSpPr>
      <dsp:spPr>
        <a:xfrm>
          <a:off x="2258067" y="2067327"/>
          <a:ext cx="1472587" cy="99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5089"/>
              </a:lnTo>
              <a:lnTo>
                <a:pt x="1472587" y="495089"/>
              </a:lnTo>
              <a:lnTo>
                <a:pt x="1472587" y="990179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F54E-45AF-43F9-8A16-463A29666C19}">
      <dsp:nvSpPr>
        <dsp:cNvPr id="0" name=""/>
        <dsp:cNvSpPr/>
      </dsp:nvSpPr>
      <dsp:spPr>
        <a:xfrm>
          <a:off x="3209589" y="3057506"/>
          <a:ext cx="1042129" cy="4731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+mn-ea"/>
              <a:ea typeface="+mn-ea"/>
            </a:rPr>
            <a:t>边缘端</a:t>
          </a:r>
          <a:endParaRPr lang="en-US" sz="1600" kern="1200" dirty="0">
            <a:latin typeface="+mn-ea"/>
            <a:ea typeface="+mn-ea"/>
          </a:endParaRPr>
        </a:p>
      </dsp:txBody>
      <dsp:txXfrm>
        <a:off x="3223447" y="3071364"/>
        <a:ext cx="1014413" cy="4454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B73A3-F27C-4FAB-8C81-A6FD1AAF7A99}">
      <dsp:nvSpPr>
        <dsp:cNvPr id="0" name=""/>
        <dsp:cNvSpPr/>
      </dsp:nvSpPr>
      <dsp:spPr>
        <a:xfrm>
          <a:off x="3585490" y="1498802"/>
          <a:ext cx="711871" cy="596260"/>
        </a:xfrm>
        <a:custGeom>
          <a:avLst/>
          <a:gdLst/>
          <a:ahLst/>
          <a:cxnLst/>
          <a:rect l="0" t="0" r="0" b="0"/>
          <a:pathLst>
            <a:path>
              <a:moveTo>
                <a:pt x="711871" y="0"/>
              </a:moveTo>
              <a:lnTo>
                <a:pt x="711871" y="596260"/>
              </a:lnTo>
              <a:lnTo>
                <a:pt x="0" y="5962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6EA95-515A-40C6-888B-4779DAFD84B7}">
      <dsp:nvSpPr>
        <dsp:cNvPr id="0" name=""/>
        <dsp:cNvSpPr/>
      </dsp:nvSpPr>
      <dsp:spPr>
        <a:xfrm>
          <a:off x="4297362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3560904" y="1199230"/>
              </a:lnTo>
              <a:lnTo>
                <a:pt x="3560904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B0306-D036-47E4-91C9-AB67D320332D}">
      <dsp:nvSpPr>
        <dsp:cNvPr id="0" name=""/>
        <dsp:cNvSpPr/>
      </dsp:nvSpPr>
      <dsp:spPr>
        <a:xfrm>
          <a:off x="4297362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230"/>
              </a:lnTo>
              <a:lnTo>
                <a:pt x="1780452" y="1199230"/>
              </a:lnTo>
              <a:lnTo>
                <a:pt x="1780452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D1EEB-9493-443E-8A20-2238952A5770}">
      <dsp:nvSpPr>
        <dsp:cNvPr id="0" name=""/>
        <dsp:cNvSpPr/>
      </dsp:nvSpPr>
      <dsp:spPr>
        <a:xfrm>
          <a:off x="4251642" y="1498802"/>
          <a:ext cx="91440" cy="13537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C7BDD4-5C79-4331-BBF4-C3B87C325C7B}">
      <dsp:nvSpPr>
        <dsp:cNvPr id="0" name=""/>
        <dsp:cNvSpPr/>
      </dsp:nvSpPr>
      <dsp:spPr>
        <a:xfrm>
          <a:off x="2516910" y="1498802"/>
          <a:ext cx="1780452" cy="1353732"/>
        </a:xfrm>
        <a:custGeom>
          <a:avLst/>
          <a:gdLst/>
          <a:ahLst/>
          <a:cxnLst/>
          <a:rect l="0" t="0" r="0" b="0"/>
          <a:pathLst>
            <a:path>
              <a:moveTo>
                <a:pt x="1780452" y="0"/>
              </a:moveTo>
              <a:lnTo>
                <a:pt x="1780452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76938-8302-49E0-A74A-B714CF0CD997}">
      <dsp:nvSpPr>
        <dsp:cNvPr id="0" name=""/>
        <dsp:cNvSpPr/>
      </dsp:nvSpPr>
      <dsp:spPr>
        <a:xfrm>
          <a:off x="736458" y="1498802"/>
          <a:ext cx="3560904" cy="1353732"/>
        </a:xfrm>
        <a:custGeom>
          <a:avLst/>
          <a:gdLst/>
          <a:ahLst/>
          <a:cxnLst/>
          <a:rect l="0" t="0" r="0" b="0"/>
          <a:pathLst>
            <a:path>
              <a:moveTo>
                <a:pt x="3560904" y="0"/>
              </a:moveTo>
              <a:lnTo>
                <a:pt x="3560904" y="1199230"/>
              </a:lnTo>
              <a:lnTo>
                <a:pt x="0" y="1199230"/>
              </a:lnTo>
              <a:lnTo>
                <a:pt x="0" y="1353732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00E81-260B-4EF1-BD09-188B59FAD785}">
      <dsp:nvSpPr>
        <dsp:cNvPr id="0" name=""/>
        <dsp:cNvSpPr/>
      </dsp:nvSpPr>
      <dsp:spPr>
        <a:xfrm>
          <a:off x="3419790" y="763078"/>
          <a:ext cx="1755143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节点的云后端</a:t>
          </a:r>
          <a:endParaRPr lang="en-US" sz="1400" kern="1200" dirty="0">
            <a:latin typeface="+mn-ea"/>
            <a:ea typeface="+mn-ea"/>
          </a:endParaRPr>
        </a:p>
      </dsp:txBody>
      <dsp:txXfrm>
        <a:off x="3419790" y="763078"/>
        <a:ext cx="1755143" cy="735723"/>
      </dsp:txXfrm>
    </dsp:sp>
    <dsp:sp modelId="{11E52769-B06C-4ABF-89A7-0BD81528DBAD}">
      <dsp:nvSpPr>
        <dsp:cNvPr id="0" name=""/>
        <dsp:cNvSpPr/>
      </dsp:nvSpPr>
      <dsp:spPr>
        <a:xfrm>
          <a:off x="3487409" y="836651"/>
          <a:ext cx="441434" cy="5885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42CC0-FD40-4E95-974C-4FDBF1F7EFB8}">
      <dsp:nvSpPr>
        <dsp:cNvPr id="0" name=""/>
        <dsp:cNvSpPr/>
      </dsp:nvSpPr>
      <dsp:spPr>
        <a:xfrm>
          <a:off x="734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浏览器、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品端桌面</a:t>
          </a:r>
          <a:endParaRPr lang="en-US" sz="1400" kern="1200" dirty="0">
            <a:latin typeface="+mn-ea"/>
            <a:ea typeface="+mn-ea"/>
          </a:endParaRPr>
        </a:p>
      </dsp:txBody>
      <dsp:txXfrm>
        <a:off x="734" y="2852535"/>
        <a:ext cx="1471447" cy="735723"/>
      </dsp:txXfrm>
    </dsp:sp>
    <dsp:sp modelId="{CC0A7C34-181A-4572-A764-8A103DCC47A2}">
      <dsp:nvSpPr>
        <dsp:cNvPr id="0" name=""/>
        <dsp:cNvSpPr/>
      </dsp:nvSpPr>
      <dsp:spPr>
        <a:xfrm>
          <a:off x="74306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91402-8C4E-4525-9D6C-736B01977988}">
      <dsp:nvSpPr>
        <dsp:cNvPr id="0" name=""/>
        <dsp:cNvSpPr/>
      </dsp:nvSpPr>
      <dsp:spPr>
        <a:xfrm>
          <a:off x="1781186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移动</a:t>
          </a:r>
          <a:r>
            <a:rPr lang="en-US" altLang="zh-CN" sz="1400" kern="1200" dirty="0">
              <a:latin typeface="+mn-ea"/>
              <a:ea typeface="+mn-ea"/>
            </a:rPr>
            <a:t>PWA</a:t>
          </a:r>
          <a:r>
            <a:rPr lang="zh-CN" altLang="en-US" sz="1400" kern="1200" dirty="0">
              <a:latin typeface="+mn-ea"/>
              <a:ea typeface="+mn-ea"/>
            </a:rPr>
            <a:t>、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400" kern="1200" dirty="0">
              <a:latin typeface="+mn-ea"/>
              <a:ea typeface="+mn-ea"/>
            </a:rPr>
            <a:t>微信公众号</a:t>
          </a:r>
          <a:endParaRPr lang="en-US" sz="1400" kern="1200" dirty="0">
            <a:latin typeface="+mn-ea"/>
            <a:ea typeface="+mn-ea"/>
          </a:endParaRPr>
        </a:p>
      </dsp:txBody>
      <dsp:txXfrm>
        <a:off x="1781186" y="2852535"/>
        <a:ext cx="1471447" cy="735723"/>
      </dsp:txXfrm>
    </dsp:sp>
    <dsp:sp modelId="{665318CE-28DD-4BBA-BF2D-8D43493BBCE6}">
      <dsp:nvSpPr>
        <dsp:cNvPr id="0" name=""/>
        <dsp:cNvSpPr/>
      </dsp:nvSpPr>
      <dsp:spPr>
        <a:xfrm>
          <a:off x="1854758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C54CC-809B-4D08-8681-7D25CE241DCA}">
      <dsp:nvSpPr>
        <dsp:cNvPr id="0" name=""/>
        <dsp:cNvSpPr/>
      </dsp:nvSpPr>
      <dsp:spPr>
        <a:xfrm>
          <a:off x="3561638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头戴设备</a:t>
          </a:r>
          <a:endParaRPr lang="en-US" sz="1400" kern="1200" dirty="0">
            <a:latin typeface="+mn-ea"/>
            <a:ea typeface="+mn-ea"/>
          </a:endParaRPr>
        </a:p>
      </dsp:txBody>
      <dsp:txXfrm>
        <a:off x="3561638" y="2852535"/>
        <a:ext cx="1471447" cy="735723"/>
      </dsp:txXfrm>
    </dsp:sp>
    <dsp:sp modelId="{AFA82C91-4D07-4EC6-8AEE-A8787417CCCD}">
      <dsp:nvSpPr>
        <dsp:cNvPr id="0" name=""/>
        <dsp:cNvSpPr/>
      </dsp:nvSpPr>
      <dsp:spPr>
        <a:xfrm>
          <a:off x="3635210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C954B-50C8-4347-8E5D-53FA297AE25F}">
      <dsp:nvSpPr>
        <dsp:cNvPr id="0" name=""/>
        <dsp:cNvSpPr/>
      </dsp:nvSpPr>
      <dsp:spPr>
        <a:xfrm>
          <a:off x="5342090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物联网关</a:t>
          </a:r>
          <a:endParaRPr lang="en-US" sz="1400" kern="1200" dirty="0">
            <a:latin typeface="+mn-ea"/>
            <a:ea typeface="+mn-ea"/>
          </a:endParaRPr>
        </a:p>
      </dsp:txBody>
      <dsp:txXfrm>
        <a:off x="5342090" y="2852535"/>
        <a:ext cx="1471447" cy="735723"/>
      </dsp:txXfrm>
    </dsp:sp>
    <dsp:sp modelId="{646C5C41-8756-444C-9A0A-6F2E63958E07}">
      <dsp:nvSpPr>
        <dsp:cNvPr id="0" name=""/>
        <dsp:cNvSpPr/>
      </dsp:nvSpPr>
      <dsp:spPr>
        <a:xfrm>
          <a:off x="5415662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B2375-5EA6-4FE1-A691-8AE341776CE2}">
      <dsp:nvSpPr>
        <dsp:cNvPr id="0" name=""/>
        <dsp:cNvSpPr/>
      </dsp:nvSpPr>
      <dsp:spPr>
        <a:xfrm>
          <a:off x="7122542" y="2852535"/>
          <a:ext cx="1471447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第三方接入</a:t>
          </a:r>
          <a:endParaRPr lang="en-US" sz="1400" kern="1200" dirty="0">
            <a:latin typeface="+mn-ea"/>
            <a:ea typeface="+mn-ea"/>
          </a:endParaRPr>
        </a:p>
      </dsp:txBody>
      <dsp:txXfrm>
        <a:off x="7122542" y="2852535"/>
        <a:ext cx="1471447" cy="735723"/>
      </dsp:txXfrm>
    </dsp:sp>
    <dsp:sp modelId="{BCC8D6C9-006A-49EC-BF7D-0674012D3A9A}">
      <dsp:nvSpPr>
        <dsp:cNvPr id="0" name=""/>
        <dsp:cNvSpPr/>
      </dsp:nvSpPr>
      <dsp:spPr>
        <a:xfrm>
          <a:off x="7196115" y="2926107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B9A9D-9074-4576-9FBB-BBCA9DE81D47}">
      <dsp:nvSpPr>
        <dsp:cNvPr id="0" name=""/>
        <dsp:cNvSpPr/>
      </dsp:nvSpPr>
      <dsp:spPr>
        <a:xfrm>
          <a:off x="1845312" y="1727201"/>
          <a:ext cx="1740178" cy="735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5049" tIns="8890" rIns="889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+mn-ea"/>
              <a:ea typeface="+mn-ea"/>
            </a:rPr>
            <a:t>引用外部服务</a:t>
          </a:r>
          <a:br>
            <a:rPr lang="en-US" altLang="zh-CN" sz="1400" kern="1200" dirty="0">
              <a:latin typeface="+mn-ea"/>
              <a:ea typeface="+mn-ea"/>
            </a:rPr>
          </a:br>
          <a:r>
            <a:rPr lang="zh-CN" altLang="en-US" sz="1050" kern="1200" dirty="0">
              <a:latin typeface="+mn-ea"/>
              <a:ea typeface="+mn-ea"/>
            </a:rPr>
            <a:t>地图、气象、支付、</a:t>
          </a:r>
          <a:r>
            <a:rPr lang="en-US" altLang="zh-CN" sz="1050" kern="1200" dirty="0">
              <a:latin typeface="+mn-ea"/>
              <a:ea typeface="+mn-ea"/>
            </a:rPr>
            <a:t>CDN</a:t>
          </a:r>
          <a:endParaRPr lang="en-US" sz="1400" kern="1200" dirty="0">
            <a:latin typeface="+mn-ea"/>
            <a:ea typeface="+mn-ea"/>
          </a:endParaRPr>
        </a:p>
      </dsp:txBody>
      <dsp:txXfrm>
        <a:off x="1845312" y="1727201"/>
        <a:ext cx="1740178" cy="735723"/>
      </dsp:txXfrm>
    </dsp:sp>
    <dsp:sp modelId="{92DD0B7F-BD89-4413-AE63-06D91122C825}">
      <dsp:nvSpPr>
        <dsp:cNvPr id="0" name=""/>
        <dsp:cNvSpPr/>
      </dsp:nvSpPr>
      <dsp:spPr>
        <a:xfrm>
          <a:off x="1912689" y="1800761"/>
          <a:ext cx="441434" cy="5885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17000" r="-17000"/>
          </a:stretch>
        </a:blip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1771845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集节点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1356388"/>
        <a:ext cx="662018" cy="662018"/>
      </dsp:txXfrm>
    </dsp:sp>
    <dsp:sp modelId="{CD03C22A-D330-40FE-A571-3A44DDF3C655}">
      <dsp:nvSpPr>
        <dsp:cNvPr id="0" name=""/>
        <dsp:cNvSpPr/>
      </dsp:nvSpPr>
      <dsp:spPr>
        <a:xfrm rot="16200000">
          <a:off x="2099073" y="1059582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918" y="1071346"/>
        <a:ext cx="14088" cy="14088"/>
      </dsp:txXfrm>
    </dsp:sp>
    <dsp:sp modelId="{7F71FEDE-359F-4155-9149-5701A346DC46}">
      <dsp:nvSpPr>
        <dsp:cNvPr id="0" name=""/>
        <dsp:cNvSpPr/>
      </dsp:nvSpPr>
      <dsp:spPr>
        <a:xfrm>
          <a:off x="1771845" y="1267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138375"/>
        <a:ext cx="662018" cy="662018"/>
      </dsp:txXfrm>
    </dsp:sp>
    <dsp:sp modelId="{ECB26E39-84D0-4191-BABE-A1A7718BBBBA}">
      <dsp:nvSpPr>
        <dsp:cNvPr id="0" name=""/>
        <dsp:cNvSpPr/>
      </dsp:nvSpPr>
      <dsp:spPr>
        <a:xfrm>
          <a:off x="2708079" y="1668589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841924" y="1680353"/>
        <a:ext cx="14088" cy="14088"/>
      </dsp:txXfrm>
    </dsp:sp>
    <dsp:sp modelId="{2B1FB678-2552-4EE7-A093-59D2B7D7C931}">
      <dsp:nvSpPr>
        <dsp:cNvPr id="0" name=""/>
        <dsp:cNvSpPr/>
      </dsp:nvSpPr>
      <dsp:spPr>
        <a:xfrm>
          <a:off x="2989858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3126966" y="1356388"/>
        <a:ext cx="662018" cy="662018"/>
      </dsp:txXfrm>
    </dsp:sp>
    <dsp:sp modelId="{18C5A6ED-0E34-412B-A3F8-467310D6B008}">
      <dsp:nvSpPr>
        <dsp:cNvPr id="0" name=""/>
        <dsp:cNvSpPr/>
      </dsp:nvSpPr>
      <dsp:spPr>
        <a:xfrm rot="5400000">
          <a:off x="2099073" y="2277596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>
        <a:off x="2232918" y="2289360"/>
        <a:ext cx="14088" cy="14088"/>
      </dsp:txXfrm>
    </dsp:sp>
    <dsp:sp modelId="{184AD81C-3AEF-4C39-9F6C-D2E1667E6FAF}">
      <dsp:nvSpPr>
        <dsp:cNvPr id="0" name=""/>
        <dsp:cNvSpPr/>
      </dsp:nvSpPr>
      <dsp:spPr>
        <a:xfrm>
          <a:off x="1771845" y="2437294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1908953" y="2574402"/>
        <a:ext cx="662018" cy="662018"/>
      </dsp:txXfrm>
    </dsp:sp>
    <dsp:sp modelId="{EA0351B4-C246-45F2-9394-0B241AE84125}">
      <dsp:nvSpPr>
        <dsp:cNvPr id="0" name=""/>
        <dsp:cNvSpPr/>
      </dsp:nvSpPr>
      <dsp:spPr>
        <a:xfrm rot="10800000">
          <a:off x="1490066" y="1668589"/>
          <a:ext cx="281778" cy="37617"/>
        </a:xfrm>
        <a:custGeom>
          <a:avLst/>
          <a:gdLst/>
          <a:ahLst/>
          <a:cxnLst/>
          <a:rect l="0" t="0" r="0" b="0"/>
          <a:pathLst>
            <a:path>
              <a:moveTo>
                <a:pt x="0" y="18808"/>
              </a:moveTo>
              <a:lnTo>
                <a:pt x="281778" y="18808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ea"/>
            <a:ea typeface="+mn-ea"/>
          </a:endParaRPr>
        </a:p>
      </dsp:txBody>
      <dsp:txXfrm rot="10800000">
        <a:off x="1623911" y="1680353"/>
        <a:ext cx="14088" cy="14088"/>
      </dsp:txXfrm>
    </dsp:sp>
    <dsp:sp modelId="{D008B134-D5CB-4ADD-9130-71AB23FCABB5}">
      <dsp:nvSpPr>
        <dsp:cNvPr id="0" name=""/>
        <dsp:cNvSpPr/>
      </dsp:nvSpPr>
      <dsp:spPr>
        <a:xfrm>
          <a:off x="553832" y="1219280"/>
          <a:ext cx="936234" cy="9362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+mn-ea"/>
              <a:ea typeface="+mn-ea"/>
            </a:rPr>
            <a:t>节点</a:t>
          </a:r>
          <a:endParaRPr lang="en-US" sz="1600" kern="1200" dirty="0">
            <a:latin typeface="+mn-ea"/>
            <a:ea typeface="+mn-ea"/>
          </a:endParaRPr>
        </a:p>
      </dsp:txBody>
      <dsp:txXfrm>
        <a:off x="690940" y="1356388"/>
        <a:ext cx="662018" cy="6620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60D14-AC48-41FB-B561-80B42D494326}">
      <dsp:nvSpPr>
        <dsp:cNvPr id="0" name=""/>
        <dsp:cNvSpPr/>
      </dsp:nvSpPr>
      <dsp:spPr>
        <a:xfrm>
          <a:off x="0" y="281132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部署的体系平台</a:t>
          </a:r>
          <a:endParaRPr lang="en-US" sz="2000" kern="1200" dirty="0"/>
        </a:p>
      </dsp:txBody>
      <dsp:txXfrm>
        <a:off x="0" y="2811320"/>
        <a:ext cx="2578417" cy="953477"/>
      </dsp:txXfrm>
    </dsp:sp>
    <dsp:sp modelId="{B67A3900-5EC1-4030-A26D-08D669161330}">
      <dsp:nvSpPr>
        <dsp:cNvPr id="0" name=""/>
        <dsp:cNvSpPr/>
      </dsp:nvSpPr>
      <dsp:spPr>
        <a:xfrm>
          <a:off x="0" y="169893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研发的应用系统</a:t>
          </a:r>
          <a:endParaRPr lang="en-US" sz="2000" kern="1200" dirty="0"/>
        </a:p>
      </dsp:txBody>
      <dsp:txXfrm>
        <a:off x="0" y="1698930"/>
        <a:ext cx="2578417" cy="953477"/>
      </dsp:txXfrm>
    </dsp:sp>
    <dsp:sp modelId="{74C36A77-E4CA-413A-BF55-32382E313BD9}">
      <dsp:nvSpPr>
        <dsp:cNvPr id="0" name=""/>
        <dsp:cNvSpPr/>
      </dsp:nvSpPr>
      <dsp:spPr>
        <a:xfrm>
          <a:off x="0" y="586540"/>
          <a:ext cx="8594725" cy="953477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开源的基础框架</a:t>
          </a:r>
          <a:endParaRPr lang="en-US" sz="2000" kern="1200" dirty="0"/>
        </a:p>
      </dsp:txBody>
      <dsp:txXfrm>
        <a:off x="0" y="586540"/>
        <a:ext cx="2578417" cy="953477"/>
      </dsp:txXfrm>
    </dsp:sp>
    <dsp:sp modelId="{7EE9F7BB-6D11-4687-8A8D-C5B5AB92DC42}">
      <dsp:nvSpPr>
        <dsp:cNvPr id="0" name=""/>
        <dsp:cNvSpPr/>
      </dsp:nvSpPr>
      <dsp:spPr>
        <a:xfrm>
          <a:off x="4904700" y="66599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品链框架</a:t>
          </a:r>
          <a:endParaRPr lang="en-US" sz="1500" kern="1200" dirty="0"/>
        </a:p>
      </dsp:txBody>
      <dsp:txXfrm>
        <a:off x="4927972" y="689268"/>
        <a:ext cx="1145302" cy="748020"/>
      </dsp:txXfrm>
    </dsp:sp>
    <dsp:sp modelId="{19DC5600-E4A9-46AC-A5E6-066F9147C709}">
      <dsp:nvSpPr>
        <dsp:cNvPr id="0" name=""/>
        <dsp:cNvSpPr/>
      </dsp:nvSpPr>
      <dsp:spPr>
        <a:xfrm>
          <a:off x="3951223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1549400" y="0"/>
              </a:moveTo>
              <a:lnTo>
                <a:pt x="15494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BCA73-1C61-4384-95ED-E7C04AE946E3}">
      <dsp:nvSpPr>
        <dsp:cNvPr id="0" name=""/>
        <dsp:cNvSpPr/>
      </dsp:nvSpPr>
      <dsp:spPr>
        <a:xfrm>
          <a:off x="3355300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元宇宙系统</a:t>
          </a:r>
          <a:endParaRPr lang="en-US" sz="1500" kern="1200" dirty="0"/>
        </a:p>
      </dsp:txBody>
      <dsp:txXfrm>
        <a:off x="3378572" y="1801658"/>
        <a:ext cx="1145302" cy="748020"/>
      </dsp:txXfrm>
    </dsp:sp>
    <dsp:sp modelId="{973BCD99-845E-4F8E-A115-E35893FD5CF4}">
      <dsp:nvSpPr>
        <dsp:cNvPr id="0" name=""/>
        <dsp:cNvSpPr/>
      </dsp:nvSpPr>
      <dsp:spPr>
        <a:xfrm>
          <a:off x="31765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4D963-06A9-470A-A88D-6A6A99A2E264}">
      <dsp:nvSpPr>
        <dsp:cNvPr id="0" name=""/>
        <dsp:cNvSpPr/>
      </dsp:nvSpPr>
      <dsp:spPr>
        <a:xfrm>
          <a:off x="2580599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城乡元宇宙平台</a:t>
          </a:r>
          <a:endParaRPr lang="en-US" sz="1500" kern="1200" dirty="0"/>
        </a:p>
      </dsp:txBody>
      <dsp:txXfrm>
        <a:off x="2603871" y="2914048"/>
        <a:ext cx="1145302" cy="748020"/>
      </dsp:txXfrm>
    </dsp:sp>
    <dsp:sp modelId="{BAB7D60F-45DD-4FBF-ACAB-A5A56A99956D}">
      <dsp:nvSpPr>
        <dsp:cNvPr id="0" name=""/>
        <dsp:cNvSpPr/>
      </dsp:nvSpPr>
      <dsp:spPr>
        <a:xfrm>
          <a:off x="3951223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0E2D1-A70A-482F-BC08-FADBBCCE1083}">
      <dsp:nvSpPr>
        <dsp:cNvPr id="0" name=""/>
        <dsp:cNvSpPr/>
      </dsp:nvSpPr>
      <dsp:spPr>
        <a:xfrm>
          <a:off x="41300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4153272" y="2914048"/>
        <a:ext cx="1145302" cy="748020"/>
      </dsp:txXfrm>
    </dsp:sp>
    <dsp:sp modelId="{D02FA83F-FF63-4F10-8F92-389F14F52EE0}">
      <dsp:nvSpPr>
        <dsp:cNvPr id="0" name=""/>
        <dsp:cNvSpPr/>
      </dsp:nvSpPr>
      <dsp:spPr>
        <a:xfrm>
          <a:off x="5500624" y="1460561"/>
          <a:ext cx="15494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1549400" y="158912"/>
              </a:lnTo>
              <a:lnTo>
                <a:pt x="1549400" y="317825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07016-5647-4AEB-B25E-92781F050CAB}">
      <dsp:nvSpPr>
        <dsp:cNvPr id="0" name=""/>
        <dsp:cNvSpPr/>
      </dsp:nvSpPr>
      <dsp:spPr>
        <a:xfrm>
          <a:off x="6454101" y="177838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供应链系统</a:t>
          </a:r>
          <a:endParaRPr lang="en-US" sz="1500" kern="1200" dirty="0"/>
        </a:p>
      </dsp:txBody>
      <dsp:txXfrm>
        <a:off x="6477373" y="1801658"/>
        <a:ext cx="1145302" cy="748020"/>
      </dsp:txXfrm>
    </dsp:sp>
    <dsp:sp modelId="{ABE343B7-F50C-4CCE-BE99-1BFE1A9EEA1F}">
      <dsp:nvSpPr>
        <dsp:cNvPr id="0" name=""/>
        <dsp:cNvSpPr/>
      </dsp:nvSpPr>
      <dsp:spPr>
        <a:xfrm>
          <a:off x="62753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774700" y="0"/>
              </a:moveTo>
              <a:lnTo>
                <a:pt x="774700" y="158912"/>
              </a:lnTo>
              <a:lnTo>
                <a:pt x="0" y="158912"/>
              </a:lnTo>
              <a:lnTo>
                <a:pt x="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FF7F3-6EE6-46A2-ABE7-0A8AAA9AFCC6}">
      <dsp:nvSpPr>
        <dsp:cNvPr id="0" name=""/>
        <dsp:cNvSpPr/>
      </dsp:nvSpPr>
      <dsp:spPr>
        <a:xfrm>
          <a:off x="5679400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中惠农通</a:t>
          </a:r>
          <a:br>
            <a:rPr lang="en-US" altLang="zh-CN" sz="1500" kern="1200" dirty="0"/>
          </a:br>
          <a:r>
            <a:rPr lang="zh-CN" altLang="en-US" sz="1500" kern="1200" dirty="0"/>
            <a:t>平台</a:t>
          </a:r>
          <a:endParaRPr lang="en-US" sz="1500" kern="1200" dirty="0"/>
        </a:p>
      </dsp:txBody>
      <dsp:txXfrm>
        <a:off x="5702672" y="2914048"/>
        <a:ext cx="1145302" cy="748020"/>
      </dsp:txXfrm>
    </dsp:sp>
    <dsp:sp modelId="{0FFE7E3D-A13F-4ECC-9195-257ACE243C09}">
      <dsp:nvSpPr>
        <dsp:cNvPr id="0" name=""/>
        <dsp:cNvSpPr/>
      </dsp:nvSpPr>
      <dsp:spPr>
        <a:xfrm>
          <a:off x="7050024" y="2572951"/>
          <a:ext cx="774700" cy="3178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912"/>
              </a:lnTo>
              <a:lnTo>
                <a:pt x="774700" y="158912"/>
              </a:lnTo>
              <a:lnTo>
                <a:pt x="774700" y="317825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7D7B3-410B-48A7-8C74-4DDDD292246E}">
      <dsp:nvSpPr>
        <dsp:cNvPr id="0" name=""/>
        <dsp:cNvSpPr/>
      </dsp:nvSpPr>
      <dsp:spPr>
        <a:xfrm>
          <a:off x="7228801" y="2890776"/>
          <a:ext cx="1191846" cy="7945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……</a:t>
          </a:r>
          <a:endParaRPr lang="en-US" sz="1500" kern="1200" dirty="0"/>
        </a:p>
      </dsp:txBody>
      <dsp:txXfrm>
        <a:off x="7252073" y="2914048"/>
        <a:ext cx="1145302" cy="7480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54862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63416"/>
        <a:ext cx="518253" cy="518253"/>
      </dsp:txXfrm>
    </dsp:sp>
    <dsp:sp modelId="{CD03C22A-D330-40FE-A571-3A44DDF3C655}">
      <dsp:nvSpPr>
        <dsp:cNvPr id="0" name=""/>
        <dsp:cNvSpPr/>
      </dsp:nvSpPr>
      <dsp:spPr>
        <a:xfrm rot="16200000">
          <a:off x="1210949" y="820748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840190"/>
        <a:ext cx="11037" cy="11037"/>
      </dsp:txXfrm>
    </dsp:sp>
    <dsp:sp modelId="{7F71FEDE-359F-4155-9149-5701A346DC46}">
      <dsp:nvSpPr>
        <dsp:cNvPr id="0" name=""/>
        <dsp:cNvSpPr/>
      </dsp:nvSpPr>
      <dsp:spPr>
        <a:xfrm>
          <a:off x="954862" y="2413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109747"/>
        <a:ext cx="518253" cy="518253"/>
      </dsp:txXfrm>
    </dsp:sp>
    <dsp:sp modelId="{ECB26E39-84D0-4191-BABE-A1A7718BBBBA}">
      <dsp:nvSpPr>
        <dsp:cNvPr id="0" name=""/>
        <dsp:cNvSpPr/>
      </dsp:nvSpPr>
      <dsp:spPr>
        <a:xfrm>
          <a:off x="1687784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792639" y="1317024"/>
        <a:ext cx="11037" cy="11037"/>
      </dsp:txXfrm>
    </dsp:sp>
    <dsp:sp modelId="{2B1FB678-2552-4EE7-A093-59D2B7D7C931}">
      <dsp:nvSpPr>
        <dsp:cNvPr id="0" name=""/>
        <dsp:cNvSpPr/>
      </dsp:nvSpPr>
      <dsp:spPr>
        <a:xfrm>
          <a:off x="1908531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15865" y="1063416"/>
        <a:ext cx="518253" cy="518253"/>
      </dsp:txXfrm>
    </dsp:sp>
    <dsp:sp modelId="{18C5A6ED-0E34-412B-A3F8-467310D6B008}">
      <dsp:nvSpPr>
        <dsp:cNvPr id="0" name=""/>
        <dsp:cNvSpPr/>
      </dsp:nvSpPr>
      <dsp:spPr>
        <a:xfrm rot="5400000">
          <a:off x="1210949" y="1774416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15804" y="1793859"/>
        <a:ext cx="11037" cy="11037"/>
      </dsp:txXfrm>
    </dsp:sp>
    <dsp:sp modelId="{184AD81C-3AEF-4C39-9F6C-D2E1667E6FAF}">
      <dsp:nvSpPr>
        <dsp:cNvPr id="0" name=""/>
        <dsp:cNvSpPr/>
      </dsp:nvSpPr>
      <dsp:spPr>
        <a:xfrm>
          <a:off x="954862" y="1909751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62196" y="2017085"/>
        <a:ext cx="518253" cy="518253"/>
      </dsp:txXfrm>
    </dsp:sp>
    <dsp:sp modelId="{EA0351B4-C246-45F2-9394-0B241AE84125}">
      <dsp:nvSpPr>
        <dsp:cNvPr id="0" name=""/>
        <dsp:cNvSpPr/>
      </dsp:nvSpPr>
      <dsp:spPr>
        <a:xfrm rot="10800000">
          <a:off x="734115" y="1297582"/>
          <a:ext cx="220747" cy="49921"/>
        </a:xfrm>
        <a:custGeom>
          <a:avLst/>
          <a:gdLst/>
          <a:ahLst/>
          <a:cxnLst/>
          <a:rect l="0" t="0" r="0" b="0"/>
          <a:pathLst>
            <a:path>
              <a:moveTo>
                <a:pt x="0" y="24960"/>
              </a:moveTo>
              <a:lnTo>
                <a:pt x="220747" y="2496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38970" y="1317024"/>
        <a:ext cx="11037" cy="11037"/>
      </dsp:txXfrm>
    </dsp:sp>
    <dsp:sp modelId="{D008B134-D5CB-4ADD-9130-71AB23FCABB5}">
      <dsp:nvSpPr>
        <dsp:cNvPr id="0" name=""/>
        <dsp:cNvSpPr/>
      </dsp:nvSpPr>
      <dsp:spPr>
        <a:xfrm>
          <a:off x="1193" y="956082"/>
          <a:ext cx="732921" cy="7329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8527" y="1063416"/>
        <a:ext cx="518253" cy="51825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1967B-5451-4919-8785-C50B8648C6DC}">
      <dsp:nvSpPr>
        <dsp:cNvPr id="0" name=""/>
        <dsp:cNvSpPr/>
      </dsp:nvSpPr>
      <dsp:spPr>
        <a:xfrm>
          <a:off x="970713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集节点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061023"/>
        <a:ext cx="513612" cy="513612"/>
      </dsp:txXfrm>
    </dsp:sp>
    <dsp:sp modelId="{CD03C22A-D330-40FE-A571-3A44DDF3C655}">
      <dsp:nvSpPr>
        <dsp:cNvPr id="0" name=""/>
        <dsp:cNvSpPr/>
      </dsp:nvSpPr>
      <dsp:spPr>
        <a:xfrm rot="16200000">
          <a:off x="1224423" y="820676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839707"/>
        <a:ext cx="10946" cy="10946"/>
      </dsp:txXfrm>
    </dsp:sp>
    <dsp:sp modelId="{7F71FEDE-359F-4155-9149-5701A346DC46}">
      <dsp:nvSpPr>
        <dsp:cNvPr id="0" name=""/>
        <dsp:cNvSpPr/>
      </dsp:nvSpPr>
      <dsp:spPr>
        <a:xfrm>
          <a:off x="970713" y="9352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115725"/>
        <a:ext cx="513612" cy="513612"/>
      </dsp:txXfrm>
    </dsp:sp>
    <dsp:sp modelId="{ECB26E39-84D0-4191-BABE-A1A7718BBBBA}">
      <dsp:nvSpPr>
        <dsp:cNvPr id="0" name=""/>
        <dsp:cNvSpPr/>
      </dsp:nvSpPr>
      <dsp:spPr>
        <a:xfrm>
          <a:off x="1697072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801068" y="1312356"/>
        <a:ext cx="10946" cy="10946"/>
      </dsp:txXfrm>
    </dsp:sp>
    <dsp:sp modelId="{2B1FB678-2552-4EE7-A093-59D2B7D7C931}">
      <dsp:nvSpPr>
        <dsp:cNvPr id="0" name=""/>
        <dsp:cNvSpPr/>
      </dsp:nvSpPr>
      <dsp:spPr>
        <a:xfrm>
          <a:off x="1916011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2022384" y="1061023"/>
        <a:ext cx="513612" cy="513612"/>
      </dsp:txXfrm>
    </dsp:sp>
    <dsp:sp modelId="{18C5A6ED-0E34-412B-A3F8-467310D6B008}">
      <dsp:nvSpPr>
        <dsp:cNvPr id="0" name=""/>
        <dsp:cNvSpPr/>
      </dsp:nvSpPr>
      <dsp:spPr>
        <a:xfrm rot="5400000">
          <a:off x="1224423" y="1765973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>
        <a:off x="1328419" y="1785004"/>
        <a:ext cx="10946" cy="10946"/>
      </dsp:txXfrm>
    </dsp:sp>
    <dsp:sp modelId="{184AD81C-3AEF-4C39-9F6C-D2E1667E6FAF}">
      <dsp:nvSpPr>
        <dsp:cNvPr id="0" name=""/>
        <dsp:cNvSpPr/>
      </dsp:nvSpPr>
      <dsp:spPr>
        <a:xfrm>
          <a:off x="970713" y="1899947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077086" y="2006320"/>
        <a:ext cx="513612" cy="513612"/>
      </dsp:txXfrm>
    </dsp:sp>
    <dsp:sp modelId="{EA0351B4-C246-45F2-9394-0B241AE84125}">
      <dsp:nvSpPr>
        <dsp:cNvPr id="0" name=""/>
        <dsp:cNvSpPr/>
      </dsp:nvSpPr>
      <dsp:spPr>
        <a:xfrm rot="10800000">
          <a:off x="751774" y="1293325"/>
          <a:ext cx="218938" cy="49008"/>
        </a:xfrm>
        <a:custGeom>
          <a:avLst/>
          <a:gdLst/>
          <a:ahLst/>
          <a:cxnLst/>
          <a:rect l="0" t="0" r="0" b="0"/>
          <a:pathLst>
            <a:path>
              <a:moveTo>
                <a:pt x="0" y="24504"/>
              </a:moveTo>
              <a:lnTo>
                <a:pt x="218938" y="24504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>
            <a:latin typeface="+mn-ea"/>
            <a:ea typeface="+mn-ea"/>
          </a:endParaRPr>
        </a:p>
      </dsp:txBody>
      <dsp:txXfrm rot="10800000">
        <a:off x="855770" y="1312356"/>
        <a:ext cx="10946" cy="10946"/>
      </dsp:txXfrm>
    </dsp:sp>
    <dsp:sp modelId="{D008B134-D5CB-4ADD-9130-71AB23FCABB5}">
      <dsp:nvSpPr>
        <dsp:cNvPr id="0" name=""/>
        <dsp:cNvSpPr/>
      </dsp:nvSpPr>
      <dsp:spPr>
        <a:xfrm>
          <a:off x="25416" y="954650"/>
          <a:ext cx="726358" cy="7263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latin typeface="+mn-ea"/>
              <a:ea typeface="+mn-ea"/>
            </a:rPr>
            <a:t>节点</a:t>
          </a:r>
          <a:endParaRPr lang="en-US" sz="1200" kern="1200" dirty="0">
            <a:latin typeface="+mn-ea"/>
            <a:ea typeface="+mn-ea"/>
          </a:endParaRPr>
        </a:p>
      </dsp:txBody>
      <dsp:txXfrm>
        <a:off x="131789" y="1061023"/>
        <a:ext cx="513612" cy="513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7282-AE40-4BDF-8385-8715E54AF89E}">
      <dsp:nvSpPr>
        <dsp:cNvPr id="0" name=""/>
        <dsp:cNvSpPr/>
      </dsp:nvSpPr>
      <dsp:spPr>
        <a:xfrm>
          <a:off x="21" y="1705865"/>
          <a:ext cx="4481468" cy="26430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元空间</a:t>
          </a:r>
          <a:endParaRPr lang="en-US" sz="2400" kern="1200" dirty="0"/>
        </a:p>
      </dsp:txBody>
      <dsp:txXfrm>
        <a:off x="77435" y="1783279"/>
        <a:ext cx="4326640" cy="2488269"/>
      </dsp:txXfrm>
    </dsp:sp>
    <dsp:sp modelId="{91D1DCAB-4E0A-43ED-9ED3-108D25F53EFB}">
      <dsp:nvSpPr>
        <dsp:cNvPr id="0" name=""/>
        <dsp:cNvSpPr/>
      </dsp:nvSpPr>
      <dsp:spPr>
        <a:xfrm>
          <a:off x="21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权限</a:t>
          </a:r>
          <a:endParaRPr lang="en-US" sz="2400" kern="1200" dirty="0"/>
        </a:p>
      </dsp:txBody>
      <dsp:txXfrm>
        <a:off x="20466" y="22819"/>
        <a:ext cx="657158" cy="1510159"/>
      </dsp:txXfrm>
    </dsp:sp>
    <dsp:sp modelId="{849EA689-6B49-41C1-9444-7EAE55F14844}">
      <dsp:nvSpPr>
        <dsp:cNvPr id="0" name=""/>
        <dsp:cNvSpPr/>
      </dsp:nvSpPr>
      <dsp:spPr>
        <a:xfrm>
          <a:off x="756705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模拟</a:t>
          </a:r>
          <a:endParaRPr lang="en-US" sz="2400" kern="1200" dirty="0"/>
        </a:p>
      </dsp:txBody>
      <dsp:txXfrm>
        <a:off x="777150" y="22819"/>
        <a:ext cx="657158" cy="1510159"/>
      </dsp:txXfrm>
    </dsp:sp>
    <dsp:sp modelId="{46D99ABE-34BD-4395-914E-0C202904A7DC}">
      <dsp:nvSpPr>
        <dsp:cNvPr id="0" name=""/>
        <dsp:cNvSpPr/>
      </dsp:nvSpPr>
      <dsp:spPr>
        <a:xfrm>
          <a:off x="1513389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渲染</a:t>
          </a:r>
          <a:endParaRPr lang="en-US" sz="2400" kern="1200" dirty="0"/>
        </a:p>
      </dsp:txBody>
      <dsp:txXfrm>
        <a:off x="1533834" y="22819"/>
        <a:ext cx="657158" cy="1510159"/>
      </dsp:txXfrm>
    </dsp:sp>
    <dsp:sp modelId="{B87B3FE1-5B66-4425-95E3-FD09661B71BC}">
      <dsp:nvSpPr>
        <dsp:cNvPr id="0" name=""/>
        <dsp:cNvSpPr/>
      </dsp:nvSpPr>
      <dsp:spPr>
        <a:xfrm>
          <a:off x="2270074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交互</a:t>
          </a:r>
          <a:endParaRPr lang="en-US" sz="2400" kern="1200" dirty="0"/>
        </a:p>
      </dsp:txBody>
      <dsp:txXfrm>
        <a:off x="2290519" y="22819"/>
        <a:ext cx="657158" cy="1510159"/>
      </dsp:txXfrm>
    </dsp:sp>
    <dsp:sp modelId="{0C59C65D-A094-4614-B80C-C3D2F8967C2A}">
      <dsp:nvSpPr>
        <dsp:cNvPr id="0" name=""/>
        <dsp:cNvSpPr/>
      </dsp:nvSpPr>
      <dsp:spPr>
        <a:xfrm>
          <a:off x="3026758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支付</a:t>
          </a:r>
          <a:endParaRPr lang="en-US" sz="2400" kern="1200" dirty="0"/>
        </a:p>
      </dsp:txBody>
      <dsp:txXfrm>
        <a:off x="3047203" y="22819"/>
        <a:ext cx="657158" cy="1510159"/>
      </dsp:txXfrm>
    </dsp:sp>
    <dsp:sp modelId="{E8814B45-D73B-49B1-8744-653D8B9D44E8}">
      <dsp:nvSpPr>
        <dsp:cNvPr id="0" name=""/>
        <dsp:cNvSpPr/>
      </dsp:nvSpPr>
      <dsp:spPr>
        <a:xfrm>
          <a:off x="3783442" y="2374"/>
          <a:ext cx="698048" cy="155104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持久化</a:t>
          </a:r>
          <a:endParaRPr lang="en-US" sz="2400" kern="1200" dirty="0"/>
        </a:p>
      </dsp:txBody>
      <dsp:txXfrm>
        <a:off x="3803887" y="22819"/>
        <a:ext cx="657158" cy="15101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B9CE-A04F-4F68-AE12-B8C5BA4939DF}">
      <dsp:nvSpPr>
        <dsp:cNvPr id="0" name=""/>
        <dsp:cNvSpPr/>
      </dsp:nvSpPr>
      <dsp:spPr>
        <a:xfrm>
          <a:off x="503049" y="417264"/>
          <a:ext cx="1158288" cy="694095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</a:t>
          </a:r>
          <a:endParaRPr lang="en-US" sz="1500" kern="1200" dirty="0"/>
        </a:p>
      </dsp:txBody>
      <dsp:txXfrm>
        <a:off x="672676" y="518912"/>
        <a:ext cx="819034" cy="490799"/>
      </dsp:txXfrm>
    </dsp:sp>
    <dsp:sp modelId="{9E43E9B3-21C0-4241-9D56-F4E750FB2551}">
      <dsp:nvSpPr>
        <dsp:cNvPr id="0" name=""/>
        <dsp:cNvSpPr/>
      </dsp:nvSpPr>
      <dsp:spPr>
        <a:xfrm rot="18289469">
          <a:off x="1522300" y="470975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482014"/>
        <a:ext cx="32414" cy="32414"/>
      </dsp:txXfrm>
    </dsp:sp>
    <dsp:sp modelId="{31B83A19-256C-41BB-B832-DF167312EE91}">
      <dsp:nvSpPr>
        <dsp:cNvPr id="0" name=""/>
        <dsp:cNvSpPr/>
      </dsp:nvSpPr>
      <dsp:spPr>
        <a:xfrm>
          <a:off x="2031551" y="746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8517"/>
        <a:ext cx="450499" cy="327225"/>
      </dsp:txXfrm>
    </dsp:sp>
    <dsp:sp modelId="{13D98AF7-5D68-464C-9DFF-4E04ABC81827}">
      <dsp:nvSpPr>
        <dsp:cNvPr id="0" name=""/>
        <dsp:cNvSpPr/>
      </dsp:nvSpPr>
      <dsp:spPr>
        <a:xfrm>
          <a:off x="1661337" y="737066"/>
          <a:ext cx="37021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370213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7189" y="755057"/>
        <a:ext cx="18510" cy="18510"/>
      </dsp:txXfrm>
    </dsp:sp>
    <dsp:sp modelId="{F213CC0F-A171-427D-BBBC-2848CEED42DD}">
      <dsp:nvSpPr>
        <dsp:cNvPr id="0" name=""/>
        <dsp:cNvSpPr/>
      </dsp:nvSpPr>
      <dsp:spPr>
        <a:xfrm>
          <a:off x="2031551" y="532928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600699"/>
        <a:ext cx="450499" cy="327225"/>
      </dsp:txXfrm>
    </dsp:sp>
    <dsp:sp modelId="{71AFFDD1-F6E3-4392-B5FB-9BBCB709454A}">
      <dsp:nvSpPr>
        <dsp:cNvPr id="0" name=""/>
        <dsp:cNvSpPr/>
      </dsp:nvSpPr>
      <dsp:spPr>
        <a:xfrm rot="3310531">
          <a:off x="1522300" y="1003157"/>
          <a:ext cx="648287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48287" y="27246"/>
              </a:lnTo>
            </a:path>
          </a:pathLst>
        </a:custGeom>
        <a:noFill/>
        <a:ln w="1397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237" y="1014196"/>
        <a:ext cx="32414" cy="32414"/>
      </dsp:txXfrm>
    </dsp:sp>
    <dsp:sp modelId="{3BCD4BCF-E55D-4438-8189-3A06AB5413AA}">
      <dsp:nvSpPr>
        <dsp:cNvPr id="0" name=""/>
        <dsp:cNvSpPr/>
      </dsp:nvSpPr>
      <dsp:spPr>
        <a:xfrm>
          <a:off x="2031551" y="1065111"/>
          <a:ext cx="637101" cy="462767"/>
        </a:xfrm>
        <a:prstGeom prst="ellipse">
          <a:avLst/>
        </a:prstGeom>
        <a:solidFill>
          <a:schemeClr val="accent3">
            <a:tint val="60000"/>
            <a:satMod val="120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交易</a:t>
          </a:r>
          <a:endParaRPr lang="en-US" sz="1500" kern="1200" dirty="0"/>
        </a:p>
      </dsp:txBody>
      <dsp:txXfrm>
        <a:off x="2124852" y="1132882"/>
        <a:ext cx="450499" cy="327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38552-9059-497F-9CC7-128F06185117}">
      <dsp:nvSpPr>
        <dsp:cNvPr id="0" name=""/>
        <dsp:cNvSpPr/>
      </dsp:nvSpPr>
      <dsp:spPr>
        <a:xfrm>
          <a:off x="0" y="831215"/>
          <a:ext cx="2688907" cy="268890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C703E-7329-445C-8999-72BC762E43C8}">
      <dsp:nvSpPr>
        <dsp:cNvPr id="0" name=""/>
        <dsp:cNvSpPr/>
      </dsp:nvSpPr>
      <dsp:spPr>
        <a:xfrm>
          <a:off x="1344453" y="831215"/>
          <a:ext cx="3137058" cy="268890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缓存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831215"/>
        <a:ext cx="3137058" cy="806673"/>
      </dsp:txXfrm>
    </dsp:sp>
    <dsp:sp modelId="{53BBD5F2-7B58-4F9D-B18F-8CE47A4B195F}">
      <dsp:nvSpPr>
        <dsp:cNvPr id="0" name=""/>
        <dsp:cNvSpPr/>
      </dsp:nvSpPr>
      <dsp:spPr>
        <a:xfrm>
          <a:off x="470559" y="1637889"/>
          <a:ext cx="1747787" cy="1747787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8C42-0FA6-41C9-831F-689A93E0B5CF}">
      <dsp:nvSpPr>
        <dsp:cNvPr id="0" name=""/>
        <dsp:cNvSpPr/>
      </dsp:nvSpPr>
      <dsp:spPr>
        <a:xfrm>
          <a:off x="1344453" y="1637889"/>
          <a:ext cx="3137058" cy="174778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处理部件</a:t>
          </a:r>
          <a:endParaRPr lang="en-US" sz="2000" kern="1200" dirty="0">
            <a:latin typeface="+mn-ea"/>
            <a:ea typeface="+mn-ea"/>
          </a:endParaRPr>
        </a:p>
      </dsp:txBody>
      <dsp:txXfrm>
        <a:off x="1344453" y="1637889"/>
        <a:ext cx="3137058" cy="806671"/>
      </dsp:txXfrm>
    </dsp:sp>
    <dsp:sp modelId="{C615DE6F-CF50-481A-9B7E-042455FFFDB9}">
      <dsp:nvSpPr>
        <dsp:cNvPr id="0" name=""/>
        <dsp:cNvSpPr/>
      </dsp:nvSpPr>
      <dsp:spPr>
        <a:xfrm>
          <a:off x="941117" y="2444560"/>
          <a:ext cx="806671" cy="806671"/>
        </a:xfrm>
        <a:prstGeom prst="pie">
          <a:avLst>
            <a:gd name="adj1" fmla="val 54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17557-683D-42A7-BB0F-6C6DE25DC678}">
      <dsp:nvSpPr>
        <dsp:cNvPr id="0" name=""/>
        <dsp:cNvSpPr/>
      </dsp:nvSpPr>
      <dsp:spPr>
        <a:xfrm>
          <a:off x="1344453" y="2444560"/>
          <a:ext cx="3137058" cy="8066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ea"/>
              <a:ea typeface="+mn-ea"/>
            </a:rPr>
            <a:t>Kestrel</a:t>
          </a:r>
        </a:p>
      </dsp:txBody>
      <dsp:txXfrm>
        <a:off x="1344453" y="2444560"/>
        <a:ext cx="3137058" cy="8066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AB6B5-A614-410B-94EB-74442ABD7EB8}">
      <dsp:nvSpPr>
        <dsp:cNvPr id="0" name=""/>
        <dsp:cNvSpPr/>
      </dsp:nvSpPr>
      <dsp:spPr>
        <a:xfrm rot="16200000">
          <a:off x="-1156960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地理性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系统中运行的服务项目，必须是真实空间里存在的事物</a:t>
          </a:r>
          <a:endParaRPr lang="en-US" sz="1900" kern="1200" dirty="0"/>
        </a:p>
      </dsp:txBody>
      <dsp:txXfrm rot="5400000">
        <a:off x="2072" y="870268"/>
        <a:ext cx="2033273" cy="2610802"/>
      </dsp:txXfrm>
    </dsp:sp>
    <dsp:sp modelId="{3388C53D-3EB2-4E41-BAFF-0ED58121A8F4}">
      <dsp:nvSpPr>
        <dsp:cNvPr id="0" name=""/>
        <dsp:cNvSpPr/>
      </dsp:nvSpPr>
      <dsp:spPr>
        <a:xfrm rot="16200000">
          <a:off x="102880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过程性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项目以及基于项目而产生的交易，是分时间阶段进展的</a:t>
          </a:r>
          <a:endParaRPr lang="en-US" sz="1900" kern="1200" dirty="0"/>
        </a:p>
      </dsp:txBody>
      <dsp:txXfrm rot="5400000">
        <a:off x="2187840" y="870268"/>
        <a:ext cx="2033273" cy="2610802"/>
      </dsp:txXfrm>
    </dsp:sp>
    <dsp:sp modelId="{A0E7942B-E085-49E3-8F5B-F09501C906C2}">
      <dsp:nvSpPr>
        <dsp:cNvPr id="0" name=""/>
        <dsp:cNvSpPr/>
      </dsp:nvSpPr>
      <dsp:spPr>
        <a:xfrm rot="16200000">
          <a:off x="3214578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规则性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项目具有通用规则以及定制化的规则</a:t>
          </a:r>
          <a:endParaRPr lang="en-US" sz="1900" kern="1200" dirty="0"/>
        </a:p>
      </dsp:txBody>
      <dsp:txXfrm rot="5400000">
        <a:off x="4373610" y="870268"/>
        <a:ext cx="2033273" cy="2610802"/>
      </dsp:txXfrm>
    </dsp:sp>
    <dsp:sp modelId="{9708615B-2EB6-45B7-9958-0E01A0871F6C}">
      <dsp:nvSpPr>
        <dsp:cNvPr id="0" name=""/>
        <dsp:cNvSpPr/>
      </dsp:nvSpPr>
      <dsp:spPr>
        <a:xfrm rot="16200000">
          <a:off x="5400347" y="1159032"/>
          <a:ext cx="4351338" cy="2033273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859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交易性</a:t>
          </a:r>
          <a:endParaRPr lang="en-U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900" kern="1200" dirty="0"/>
            <a:t>供需双方可以基于项目产生交易</a:t>
          </a:r>
          <a:endParaRPr lang="en-US" sz="1900" kern="1200" dirty="0"/>
        </a:p>
      </dsp:txBody>
      <dsp:txXfrm rot="5400000">
        <a:off x="6559379" y="870268"/>
        <a:ext cx="2033273" cy="2610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62E29-F9A2-4088-9446-856C26F280BB}">
      <dsp:nvSpPr>
        <dsp:cNvPr id="0" name=""/>
        <dsp:cNvSpPr/>
      </dsp:nvSpPr>
      <dsp:spPr>
        <a:xfrm rot="16200000">
          <a:off x="-810710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多中心化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基于该系统而部署的每个平台是一个独立的中心，平台之间去除中心依赖，但可以联盟互通</a:t>
          </a:r>
          <a:endParaRPr lang="en-US" sz="1800" kern="1200" dirty="0"/>
        </a:p>
      </dsp:txBody>
      <dsp:txXfrm rot="5400000">
        <a:off x="1051" y="870267"/>
        <a:ext cx="2727817" cy="2610802"/>
      </dsp:txXfrm>
    </dsp:sp>
    <dsp:sp modelId="{E1F56633-B172-49C4-A4AB-193D5A3DDF4B}">
      <dsp:nvSpPr>
        <dsp:cNvPr id="0" name=""/>
        <dsp:cNvSpPr/>
      </dsp:nvSpPr>
      <dsp:spPr>
        <a:xfrm rot="16200000">
          <a:off x="2121693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虚实映射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或者叫数字孪生，在虚拟的计算空间里模拟真实的事物和规则，并提供可视化甚至沉浸式的交互方式</a:t>
          </a:r>
          <a:endParaRPr lang="en-US" sz="1800" kern="1200" dirty="0"/>
        </a:p>
      </dsp:txBody>
      <dsp:txXfrm rot="5400000">
        <a:off x="2933454" y="870267"/>
        <a:ext cx="2727817" cy="2610802"/>
      </dsp:txXfrm>
    </dsp:sp>
    <dsp:sp modelId="{2B9808FB-D790-4E6F-A7F0-92FD1E210D17}">
      <dsp:nvSpPr>
        <dsp:cNvPr id="0" name=""/>
        <dsp:cNvSpPr/>
      </dsp:nvSpPr>
      <dsp:spPr>
        <a:xfrm rot="16200000">
          <a:off x="5054097" y="811760"/>
          <a:ext cx="4351338" cy="2727817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886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极低门槛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部署的平台可以由非科技公司运维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实施运维的成本低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项目的创建不需要编程</a:t>
          </a:r>
          <a:endParaRPr lang="en-US" sz="1800" kern="1200" dirty="0"/>
        </a:p>
      </dsp:txBody>
      <dsp:txXfrm rot="5400000">
        <a:off x="5865858" y="870267"/>
        <a:ext cx="2727817" cy="26108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2A505-BEB2-4D70-A3E6-038E935C5F2A}">
      <dsp:nvSpPr>
        <dsp:cNvPr id="0" name=""/>
        <dsp:cNvSpPr/>
      </dsp:nvSpPr>
      <dsp:spPr>
        <a:xfrm>
          <a:off x="2376952" y="1018865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账户</a:t>
          </a:r>
          <a:endParaRPr lang="en-US" sz="1500" kern="1200" dirty="0"/>
        </a:p>
      </dsp:txBody>
      <dsp:txXfrm>
        <a:off x="2394784" y="1036697"/>
        <a:ext cx="877601" cy="573179"/>
      </dsp:txXfrm>
    </dsp:sp>
    <dsp:sp modelId="{9DB9D7D3-B782-42A5-A7B9-20745BEA31E8}">
      <dsp:nvSpPr>
        <dsp:cNvPr id="0" name=""/>
        <dsp:cNvSpPr/>
      </dsp:nvSpPr>
      <dsp:spPr>
        <a:xfrm>
          <a:off x="1646339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54C35-969D-49A6-A57F-1DCD0C6E303F}">
      <dsp:nvSpPr>
        <dsp:cNvPr id="0" name=""/>
        <dsp:cNvSpPr/>
      </dsp:nvSpPr>
      <dsp:spPr>
        <a:xfrm>
          <a:off x="1189706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企业账户</a:t>
          </a:r>
          <a:endParaRPr lang="en-US" sz="1500" kern="1200" dirty="0"/>
        </a:p>
      </dsp:txBody>
      <dsp:txXfrm>
        <a:off x="1207538" y="1889079"/>
        <a:ext cx="877601" cy="573179"/>
      </dsp:txXfrm>
    </dsp:sp>
    <dsp:sp modelId="{F9B73E89-AAB5-4B04-8082-FFD90CCAFC07}">
      <dsp:nvSpPr>
        <dsp:cNvPr id="0" name=""/>
        <dsp:cNvSpPr/>
      </dsp:nvSpPr>
      <dsp:spPr>
        <a:xfrm>
          <a:off x="459093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1187245" y="0"/>
              </a:moveTo>
              <a:lnTo>
                <a:pt x="1187245" y="121768"/>
              </a:lnTo>
              <a:lnTo>
                <a:pt x="0" y="121768"/>
              </a:lnTo>
              <a:lnTo>
                <a:pt x="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122FB8-61D7-4781-9A86-41C278C03DC6}">
      <dsp:nvSpPr>
        <dsp:cNvPr id="0" name=""/>
        <dsp:cNvSpPr/>
      </dsp:nvSpPr>
      <dsp:spPr>
        <a:xfrm>
          <a:off x="2460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A</a:t>
          </a:r>
          <a:endParaRPr lang="en-US" sz="1500" kern="1200" dirty="0"/>
        </a:p>
      </dsp:txBody>
      <dsp:txXfrm>
        <a:off x="20292" y="2741460"/>
        <a:ext cx="877601" cy="573179"/>
      </dsp:txXfrm>
    </dsp:sp>
    <dsp:sp modelId="{EAA23358-DACB-4BB8-9ED3-6549C3BA09D2}">
      <dsp:nvSpPr>
        <dsp:cNvPr id="0" name=""/>
        <dsp:cNvSpPr/>
      </dsp:nvSpPr>
      <dsp:spPr>
        <a:xfrm>
          <a:off x="1600619" y="2480090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FDB2D-3DB0-458F-AFC4-5DC682B0B772}">
      <dsp:nvSpPr>
        <dsp:cNvPr id="0" name=""/>
        <dsp:cNvSpPr/>
      </dsp:nvSpPr>
      <dsp:spPr>
        <a:xfrm>
          <a:off x="1189706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B</a:t>
          </a:r>
          <a:endParaRPr lang="en-US" sz="1500" kern="1200" dirty="0"/>
        </a:p>
      </dsp:txBody>
      <dsp:txXfrm>
        <a:off x="1207538" y="2741460"/>
        <a:ext cx="877601" cy="573179"/>
      </dsp:txXfrm>
    </dsp:sp>
    <dsp:sp modelId="{AE48F084-D39C-467E-B7B2-4C0846C8E1FB}">
      <dsp:nvSpPr>
        <dsp:cNvPr id="0" name=""/>
        <dsp:cNvSpPr/>
      </dsp:nvSpPr>
      <dsp:spPr>
        <a:xfrm>
          <a:off x="1646339" y="2480090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D1E98-72F6-4DD0-B1CB-99CB425FE2A2}">
      <dsp:nvSpPr>
        <dsp:cNvPr id="0" name=""/>
        <dsp:cNvSpPr/>
      </dsp:nvSpPr>
      <dsp:spPr>
        <a:xfrm>
          <a:off x="2376952" y="2723628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项目 </a:t>
          </a:r>
          <a:r>
            <a:rPr lang="en-US" altLang="zh-CN" sz="1500" kern="1200" dirty="0"/>
            <a:t>C</a:t>
          </a:r>
          <a:endParaRPr lang="en-US" sz="1500" kern="1200" dirty="0"/>
        </a:p>
      </dsp:txBody>
      <dsp:txXfrm>
        <a:off x="2394784" y="2741460"/>
        <a:ext cx="877601" cy="573179"/>
      </dsp:txXfrm>
    </dsp:sp>
    <dsp:sp modelId="{13014751-3F18-4F0F-BC2F-81E073A8D86F}">
      <dsp:nvSpPr>
        <dsp:cNvPr id="0" name=""/>
        <dsp:cNvSpPr/>
      </dsp:nvSpPr>
      <dsp:spPr>
        <a:xfrm>
          <a:off x="2787865" y="1627709"/>
          <a:ext cx="91440" cy="2435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EC233-89F3-4A37-AC10-5CAE4BB09591}">
      <dsp:nvSpPr>
        <dsp:cNvPr id="0" name=""/>
        <dsp:cNvSpPr/>
      </dsp:nvSpPr>
      <dsp:spPr>
        <a:xfrm>
          <a:off x="2376952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个人账户</a:t>
          </a:r>
          <a:endParaRPr lang="en-US" sz="1500" kern="1200" dirty="0"/>
        </a:p>
      </dsp:txBody>
      <dsp:txXfrm>
        <a:off x="2394784" y="1889079"/>
        <a:ext cx="877601" cy="573179"/>
      </dsp:txXfrm>
    </dsp:sp>
    <dsp:sp modelId="{388A559E-4B84-4DCB-8652-3DC7F9C0B018}">
      <dsp:nvSpPr>
        <dsp:cNvPr id="0" name=""/>
        <dsp:cNvSpPr/>
      </dsp:nvSpPr>
      <dsp:spPr>
        <a:xfrm>
          <a:off x="2833585" y="1627709"/>
          <a:ext cx="1187245" cy="2435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768"/>
              </a:lnTo>
              <a:lnTo>
                <a:pt x="1187245" y="121768"/>
              </a:lnTo>
              <a:lnTo>
                <a:pt x="1187245" y="243537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C76CC-7107-4BBA-8845-80CDD0F00F0C}">
      <dsp:nvSpPr>
        <dsp:cNvPr id="0" name=""/>
        <dsp:cNvSpPr/>
      </dsp:nvSpPr>
      <dsp:spPr>
        <a:xfrm>
          <a:off x="3564198" y="1871247"/>
          <a:ext cx="913265" cy="6088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/>
            <a:t>个人账户</a:t>
          </a:r>
          <a:endParaRPr lang="en-US" sz="1500" kern="1200" dirty="0"/>
        </a:p>
      </dsp:txBody>
      <dsp:txXfrm>
        <a:off x="3582030" y="1889079"/>
        <a:ext cx="877601" cy="57317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195C5-7901-445F-83A5-68ECD79593EA}">
      <dsp:nvSpPr>
        <dsp:cNvPr id="0" name=""/>
        <dsp:cNvSpPr/>
      </dsp:nvSpPr>
      <dsp:spPr>
        <a:xfrm>
          <a:off x="1324509" y="1467"/>
          <a:ext cx="1830906" cy="915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项目</a:t>
          </a:r>
          <a:endParaRPr lang="en-US" sz="2000" kern="1200" dirty="0">
            <a:latin typeface="+mn-ea"/>
            <a:ea typeface="+mn-ea"/>
          </a:endParaRPr>
        </a:p>
      </dsp:txBody>
      <dsp:txXfrm>
        <a:off x="1351322" y="28280"/>
        <a:ext cx="1777280" cy="861827"/>
      </dsp:txXfrm>
    </dsp:sp>
    <dsp:sp modelId="{F154964E-BBAB-47BC-8FF9-6B6EB4A75F7A}">
      <dsp:nvSpPr>
        <dsp:cNvPr id="0" name=""/>
        <dsp:cNvSpPr/>
      </dsp:nvSpPr>
      <dsp:spPr>
        <a:xfrm>
          <a:off x="1507599" y="916920"/>
          <a:ext cx="183090" cy="686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590"/>
              </a:lnTo>
              <a:lnTo>
                <a:pt x="183090" y="686590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CB1ED-B747-40D1-80E4-BCD4E38C3E5F}">
      <dsp:nvSpPr>
        <dsp:cNvPr id="0" name=""/>
        <dsp:cNvSpPr/>
      </dsp:nvSpPr>
      <dsp:spPr>
        <a:xfrm>
          <a:off x="1690690" y="1145783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1172596"/>
        <a:ext cx="1411099" cy="861827"/>
      </dsp:txXfrm>
    </dsp:sp>
    <dsp:sp modelId="{2438A504-80E1-4D82-B9C4-C134F66EAAC3}">
      <dsp:nvSpPr>
        <dsp:cNvPr id="0" name=""/>
        <dsp:cNvSpPr/>
      </dsp:nvSpPr>
      <dsp:spPr>
        <a:xfrm>
          <a:off x="1507599" y="916920"/>
          <a:ext cx="183090" cy="1830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906"/>
              </a:lnTo>
              <a:lnTo>
                <a:pt x="183090" y="1830906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50E301-E407-40F1-A556-CDC9164AD3AC}">
      <dsp:nvSpPr>
        <dsp:cNvPr id="0" name=""/>
        <dsp:cNvSpPr/>
      </dsp:nvSpPr>
      <dsp:spPr>
        <a:xfrm>
          <a:off x="1690690" y="2290100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+mn-ea"/>
              <a:ea typeface="+mn-ea"/>
            </a:rPr>
            <a:t>阶段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2316913"/>
        <a:ext cx="1411099" cy="861827"/>
      </dsp:txXfrm>
    </dsp:sp>
    <dsp:sp modelId="{2448E923-50B9-4DBF-B1F6-AF5530F4B509}">
      <dsp:nvSpPr>
        <dsp:cNvPr id="0" name=""/>
        <dsp:cNvSpPr/>
      </dsp:nvSpPr>
      <dsp:spPr>
        <a:xfrm>
          <a:off x="1507599" y="916920"/>
          <a:ext cx="183090" cy="2975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5223"/>
              </a:lnTo>
              <a:lnTo>
                <a:pt x="183090" y="2975223"/>
              </a:lnTo>
            </a:path>
          </a:pathLst>
        </a:custGeom>
        <a:noFill/>
        <a:ln w="1397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E0EA6-9A73-423E-8C63-A21DF9E13599}">
      <dsp:nvSpPr>
        <dsp:cNvPr id="0" name=""/>
        <dsp:cNvSpPr/>
      </dsp:nvSpPr>
      <dsp:spPr>
        <a:xfrm>
          <a:off x="1690690" y="3434417"/>
          <a:ext cx="1464725" cy="91545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+mn-ea"/>
              <a:ea typeface="+mn-ea"/>
            </a:rPr>
            <a:t>……</a:t>
          </a:r>
          <a:endParaRPr lang="en-US" sz="2000" kern="1200" dirty="0">
            <a:latin typeface="+mn-ea"/>
            <a:ea typeface="+mn-ea"/>
          </a:endParaRPr>
        </a:p>
      </dsp:txBody>
      <dsp:txXfrm>
        <a:off x="1717503" y="3461230"/>
        <a:ext cx="1411099" cy="861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36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2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9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7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3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026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2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zgi/skychain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1521F09-0D24-4285-9D76-944F3178C9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92D050"/>
                </a:solidFill>
              </a:rPr>
              <a:t>城乡</a:t>
            </a:r>
            <a:r>
              <a:rPr lang="zh-CN" altLang="en-US" sz="6000" dirty="0"/>
              <a:t>元宇宙</a:t>
            </a:r>
            <a:endParaRPr 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B2307-DEA5-4224-B987-373DF0D16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架构设计 版本</a:t>
            </a:r>
            <a:r>
              <a:rPr lang="en-US" altLang="zh-CN">
                <a:solidFill>
                  <a:srgbClr val="FFFF00"/>
                </a:solidFill>
              </a:rPr>
              <a:t>0.3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A8C1E-454D-4CE5-BDB5-00E52367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80" y="1214152"/>
            <a:ext cx="761571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1F3E3-BC59-4299-9C50-C453E3DA9815}"/>
              </a:ext>
            </a:extLst>
          </p:cNvPr>
          <p:cNvSpPr txBox="1"/>
          <p:nvPr/>
        </p:nvSpPr>
        <p:spPr>
          <a:xfrm>
            <a:off x="7030356" y="1368997"/>
            <a:ext cx="3341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金中关信息技术研究院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54DCFB-CC73-414F-A406-AB85038A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6098" y="451809"/>
            <a:ext cx="735937" cy="709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CA8CC-3873-4031-BCEA-2D9CAF71DDA3}"/>
              </a:ext>
            </a:extLst>
          </p:cNvPr>
          <p:cNvSpPr txBox="1"/>
          <p:nvPr/>
        </p:nvSpPr>
        <p:spPr>
          <a:xfrm>
            <a:off x="7030356" y="606654"/>
            <a:ext cx="4347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中关村中联企业金融投资创新促进会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>
                <a:solidFill>
                  <a:srgbClr val="C00000"/>
                </a:solidFill>
              </a:rPr>
              <a:t>②</a:t>
            </a:r>
            <a:r>
              <a:rPr lang="en-US" altLang="zh-CN" sz="4800" dirty="0">
                <a:solidFill>
                  <a:srgbClr val="C00000"/>
                </a:solidFill>
              </a:rPr>
              <a:t> </a:t>
            </a:r>
            <a:r>
              <a:rPr lang="zh-CN" altLang="en-US" sz="4800" dirty="0">
                <a:solidFill>
                  <a:srgbClr val="C00000"/>
                </a:solidFill>
              </a:rPr>
              <a:t>应用系统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城乡元宇宙系统是产品式的元宇宙应用系统，暨综合服务的数字孪生系统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系统的业务特点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20887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472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系统的架构特点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E833525-A73F-469A-8B72-617B7468E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16344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07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账户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Accounts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账户</a:t>
            </a:r>
            <a:r>
              <a:rPr lang="zh-CN" altLang="en-US" dirty="0"/>
              <a:t>是在平台上进行操作和从事业务的主体，分为</a:t>
            </a:r>
            <a:r>
              <a:rPr lang="zh-CN" altLang="en-US" dirty="0">
                <a:solidFill>
                  <a:srgbClr val="0070C0"/>
                </a:solidFill>
              </a:rPr>
              <a:t>企业账户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个人账户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企业账户同个人账户既有共性，又有差异；某些业务和操作对账户类型有限制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企业账户需要由</a:t>
            </a:r>
            <a:r>
              <a:rPr lang="zh-CN" altLang="en-US" dirty="0">
                <a:solidFill>
                  <a:srgbClr val="0070C0"/>
                </a:solidFill>
              </a:rPr>
              <a:t>用户</a:t>
            </a:r>
            <a:r>
              <a:rPr lang="zh-CN" altLang="en-US" dirty="0"/>
              <a:t>来进行操作，而用户的账号也是以个人账户形式存在的；向系统上报数据的</a:t>
            </a:r>
            <a:r>
              <a:rPr lang="zh-CN" altLang="en-US" dirty="0">
                <a:solidFill>
                  <a:srgbClr val="0070C0"/>
                </a:solidFill>
              </a:rPr>
              <a:t>物联网关</a:t>
            </a:r>
            <a:r>
              <a:rPr lang="zh-CN" altLang="en-US" dirty="0"/>
              <a:t>也是这种身份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企业账户能够创建和发布项目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89183610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5606AE-2798-406E-8DA9-2B61FE485E57}"/>
              </a:ext>
            </a:extLst>
          </p:cNvPr>
          <p:cNvCxnSpPr>
            <a:cxnSpLocks/>
          </p:cNvCxnSpPr>
          <p:nvPr/>
        </p:nvCxnSpPr>
        <p:spPr>
          <a:xfrm flipH="1">
            <a:off x="3381829" y="4023360"/>
            <a:ext cx="2278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Projects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项目</a:t>
            </a:r>
            <a:r>
              <a:rPr lang="zh-CN" altLang="en-US" dirty="0"/>
              <a:t>是具有空间属性的实际项目在元宇宙里的数字孪生，例如自助生态种植项目、旅游景区，光伏电厂销售项目</a:t>
            </a:r>
            <a:endParaRPr lang="en-US" altLang="zh-CN" dirty="0"/>
          </a:p>
          <a:p>
            <a:r>
              <a:rPr lang="zh-CN" altLang="en-US" dirty="0"/>
              <a:t>项目被用来定义交易逻辑，相当于元宇宙版的</a:t>
            </a:r>
            <a:r>
              <a:rPr lang="zh-CN" altLang="en-US" dirty="0">
                <a:solidFill>
                  <a:srgbClr val="0070C0"/>
                </a:solidFill>
              </a:rPr>
              <a:t>智能合约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zh-CN" altLang="en-US" dirty="0"/>
              <a:t>项目的拥有者（企业账户）可以通过</a:t>
            </a:r>
            <a:r>
              <a:rPr lang="zh-CN" altLang="en-US" dirty="0">
                <a:solidFill>
                  <a:srgbClr val="0070C0"/>
                </a:solidFill>
              </a:rPr>
              <a:t>建模语言</a:t>
            </a:r>
            <a:r>
              <a:rPr lang="zh-CN" altLang="en-US" dirty="0"/>
              <a:t>及相关资料来定义项目的结构、行为等等各做属性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49678-7C18-4DAC-BCA0-16E01AC845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6356" y="1828800"/>
            <a:ext cx="4351338" cy="4351338"/>
          </a:xfrm>
        </p:spPr>
      </p:pic>
      <p:pic>
        <p:nvPicPr>
          <p:cNvPr id="8" name="Graphic 7" descr="Cow">
            <a:extLst>
              <a:ext uri="{FF2B5EF4-FFF2-40B4-BE49-F238E27FC236}">
                <a16:creationId xmlns:a16="http://schemas.microsoft.com/office/drawing/2014/main" id="{9695DA34-F819-469E-BD33-C5E89937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5752" y="3646256"/>
            <a:ext cx="674450" cy="674450"/>
          </a:xfrm>
          <a:prstGeom prst="rect">
            <a:avLst/>
          </a:prstGeom>
        </p:spPr>
      </p:pic>
      <p:pic>
        <p:nvPicPr>
          <p:cNvPr id="10" name="Graphic 9" descr="Forest scene">
            <a:extLst>
              <a:ext uri="{FF2B5EF4-FFF2-40B4-BE49-F238E27FC236}">
                <a16:creationId xmlns:a16="http://schemas.microsoft.com/office/drawing/2014/main" id="{EE9E36AB-582F-443F-A2D5-229A52C520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757" y="2852703"/>
            <a:ext cx="674450" cy="674450"/>
          </a:xfrm>
          <a:prstGeom prst="rect">
            <a:avLst/>
          </a:prstGeom>
        </p:spPr>
      </p:pic>
      <p:pic>
        <p:nvPicPr>
          <p:cNvPr id="12" name="Graphic 11" descr="Corn">
            <a:extLst>
              <a:ext uri="{FF2B5EF4-FFF2-40B4-BE49-F238E27FC236}">
                <a16:creationId xmlns:a16="http://schemas.microsoft.com/office/drawing/2014/main" id="{7144722C-B8A7-4C73-811C-A914D99F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202" y="2461274"/>
            <a:ext cx="674450" cy="674450"/>
          </a:xfrm>
          <a:prstGeom prst="rect">
            <a:avLst/>
          </a:prstGeom>
        </p:spPr>
      </p:pic>
      <p:pic>
        <p:nvPicPr>
          <p:cNvPr id="14" name="Graphic 13" descr="Grain">
            <a:extLst>
              <a:ext uri="{FF2B5EF4-FFF2-40B4-BE49-F238E27FC236}">
                <a16:creationId xmlns:a16="http://schemas.microsoft.com/office/drawing/2014/main" id="{9CA5A056-622C-4340-9F8C-A66931BA1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4800" y="4498202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项目位置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Position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元宇宙的项目都有地理属性，例如自助生态种植项目、旅游景区，光伏电厂销售项目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平台必须验证每个项目的位置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用户可以通过位置来查找项目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当项目关闭时，它也从元宇宙空间中消失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BC696E-798F-44C4-B3D8-39A2975B2F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111701"/>
            <a:ext cx="4479925" cy="3785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ABA3FA0-7753-44B8-99CA-B717102A533B}"/>
              </a:ext>
            </a:extLst>
          </p:cNvPr>
          <p:cNvSpPr/>
          <p:nvPr/>
        </p:nvSpPr>
        <p:spPr>
          <a:xfrm>
            <a:off x="1728651" y="4414613"/>
            <a:ext cx="1101635" cy="1005180"/>
          </a:xfrm>
          <a:custGeom>
            <a:avLst/>
            <a:gdLst>
              <a:gd name="connsiteX0" fmla="*/ 74023 w 1101635"/>
              <a:gd name="connsiteY0" fmla="*/ 100781 h 1005180"/>
              <a:gd name="connsiteX1" fmla="*/ 69669 w 1101635"/>
              <a:gd name="connsiteY1" fmla="*/ 122553 h 1005180"/>
              <a:gd name="connsiteX2" fmla="*/ 21772 w 1101635"/>
              <a:gd name="connsiteY2" fmla="*/ 288016 h 1005180"/>
              <a:gd name="connsiteX3" fmla="*/ 0 w 1101635"/>
              <a:gd name="connsiteY3" fmla="*/ 427353 h 1005180"/>
              <a:gd name="connsiteX4" fmla="*/ 4355 w 1101635"/>
              <a:gd name="connsiteY4" fmla="*/ 605878 h 1005180"/>
              <a:gd name="connsiteX5" fmla="*/ 26126 w 1101635"/>
              <a:gd name="connsiteY5" fmla="*/ 684256 h 1005180"/>
              <a:gd name="connsiteX6" fmla="*/ 56606 w 1101635"/>
              <a:gd name="connsiteY6" fmla="*/ 766987 h 1005180"/>
              <a:gd name="connsiteX7" fmla="*/ 78378 w 1101635"/>
              <a:gd name="connsiteY7" fmla="*/ 814884 h 1005180"/>
              <a:gd name="connsiteX8" fmla="*/ 108858 w 1101635"/>
              <a:gd name="connsiteY8" fmla="*/ 862781 h 1005180"/>
              <a:gd name="connsiteX9" fmla="*/ 121920 w 1101635"/>
              <a:gd name="connsiteY9" fmla="*/ 893261 h 1005180"/>
              <a:gd name="connsiteX10" fmla="*/ 139338 w 1101635"/>
              <a:gd name="connsiteY10" fmla="*/ 897616 h 1005180"/>
              <a:gd name="connsiteX11" fmla="*/ 200298 w 1101635"/>
              <a:gd name="connsiteY11" fmla="*/ 949867 h 1005180"/>
              <a:gd name="connsiteX12" fmla="*/ 230778 w 1101635"/>
              <a:gd name="connsiteY12" fmla="*/ 958576 h 1005180"/>
              <a:gd name="connsiteX13" fmla="*/ 313509 w 1101635"/>
              <a:gd name="connsiteY13" fmla="*/ 971638 h 1005180"/>
              <a:gd name="connsiteX14" fmla="*/ 335280 w 1101635"/>
              <a:gd name="connsiteY14" fmla="*/ 980347 h 1005180"/>
              <a:gd name="connsiteX15" fmla="*/ 444138 w 1101635"/>
              <a:gd name="connsiteY15" fmla="*/ 989056 h 1005180"/>
              <a:gd name="connsiteX16" fmla="*/ 657498 w 1101635"/>
              <a:gd name="connsiteY16" fmla="*/ 997764 h 1005180"/>
              <a:gd name="connsiteX17" fmla="*/ 831669 w 1101635"/>
              <a:gd name="connsiteY17" fmla="*/ 936804 h 1005180"/>
              <a:gd name="connsiteX18" fmla="*/ 866503 w 1101635"/>
              <a:gd name="connsiteY18" fmla="*/ 923741 h 1005180"/>
              <a:gd name="connsiteX19" fmla="*/ 931818 w 1101635"/>
              <a:gd name="connsiteY19" fmla="*/ 888907 h 1005180"/>
              <a:gd name="connsiteX20" fmla="*/ 975360 w 1101635"/>
              <a:gd name="connsiteY20" fmla="*/ 849718 h 1005180"/>
              <a:gd name="connsiteX21" fmla="*/ 992778 w 1101635"/>
              <a:gd name="connsiteY21" fmla="*/ 836656 h 1005180"/>
              <a:gd name="connsiteX22" fmla="*/ 1014549 w 1101635"/>
              <a:gd name="connsiteY22" fmla="*/ 793113 h 1005180"/>
              <a:gd name="connsiteX23" fmla="*/ 1031966 w 1101635"/>
              <a:gd name="connsiteY23" fmla="*/ 766987 h 1005180"/>
              <a:gd name="connsiteX24" fmla="*/ 1062446 w 1101635"/>
              <a:gd name="connsiteY24" fmla="*/ 692964 h 1005180"/>
              <a:gd name="connsiteX25" fmla="*/ 1101635 w 1101635"/>
              <a:gd name="connsiteY25" fmla="*/ 553627 h 1005180"/>
              <a:gd name="connsiteX26" fmla="*/ 1062446 w 1101635"/>
              <a:gd name="connsiteY26" fmla="*/ 505730 h 1005180"/>
              <a:gd name="connsiteX27" fmla="*/ 1023258 w 1101635"/>
              <a:gd name="connsiteY27" fmla="*/ 501376 h 1005180"/>
              <a:gd name="connsiteX28" fmla="*/ 905692 w 1101635"/>
              <a:gd name="connsiteY28" fmla="*/ 492667 h 1005180"/>
              <a:gd name="connsiteX29" fmla="*/ 875212 w 1101635"/>
              <a:gd name="connsiteY29" fmla="*/ 483958 h 1005180"/>
              <a:gd name="connsiteX30" fmla="*/ 862149 w 1101635"/>
              <a:gd name="connsiteY30" fmla="*/ 449124 h 1005180"/>
              <a:gd name="connsiteX31" fmla="*/ 831669 w 1101635"/>
              <a:gd name="connsiteY31" fmla="*/ 388164 h 1005180"/>
              <a:gd name="connsiteX32" fmla="*/ 805543 w 1101635"/>
              <a:gd name="connsiteY32" fmla="*/ 366393 h 1005180"/>
              <a:gd name="connsiteX33" fmla="*/ 783772 w 1101635"/>
              <a:gd name="connsiteY33" fmla="*/ 335913 h 1005180"/>
              <a:gd name="connsiteX34" fmla="*/ 775063 w 1101635"/>
              <a:gd name="connsiteY34" fmla="*/ 231410 h 1005180"/>
              <a:gd name="connsiteX35" fmla="*/ 762000 w 1101635"/>
              <a:gd name="connsiteY35" fmla="*/ 179158 h 1005180"/>
              <a:gd name="connsiteX36" fmla="*/ 709749 w 1101635"/>
              <a:gd name="connsiteY36" fmla="*/ 83364 h 1005180"/>
              <a:gd name="connsiteX37" fmla="*/ 635726 w 1101635"/>
              <a:gd name="connsiteY37" fmla="*/ 70301 h 1005180"/>
              <a:gd name="connsiteX38" fmla="*/ 570412 w 1101635"/>
              <a:gd name="connsiteY38" fmla="*/ 18050 h 1005180"/>
              <a:gd name="connsiteX39" fmla="*/ 387532 w 1101635"/>
              <a:gd name="connsiteY39" fmla="*/ 4987 h 1005180"/>
              <a:gd name="connsiteX40" fmla="*/ 283029 w 1101635"/>
              <a:gd name="connsiteY40" fmla="*/ 61593 h 1005180"/>
              <a:gd name="connsiteX41" fmla="*/ 230778 w 1101635"/>
              <a:gd name="connsiteY41" fmla="*/ 92073 h 1005180"/>
              <a:gd name="connsiteX42" fmla="*/ 200298 w 1101635"/>
              <a:gd name="connsiteY42" fmla="*/ 100781 h 1005180"/>
              <a:gd name="connsiteX43" fmla="*/ 108858 w 1101635"/>
              <a:gd name="connsiteY43" fmla="*/ 157387 h 1005180"/>
              <a:gd name="connsiteX44" fmla="*/ 82732 w 1101635"/>
              <a:gd name="connsiteY44" fmla="*/ 174804 h 1005180"/>
              <a:gd name="connsiteX45" fmla="*/ 69669 w 1101635"/>
              <a:gd name="connsiteY45" fmla="*/ 183513 h 1005180"/>
              <a:gd name="connsiteX46" fmla="*/ 56606 w 1101635"/>
              <a:gd name="connsiteY46" fmla="*/ 187867 h 10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01635" h="1005180">
                <a:moveTo>
                  <a:pt x="74023" y="100781"/>
                </a:moveTo>
                <a:cubicBezTo>
                  <a:pt x="72572" y="108038"/>
                  <a:pt x="71658" y="115424"/>
                  <a:pt x="69669" y="122553"/>
                </a:cubicBezTo>
                <a:cubicBezTo>
                  <a:pt x="54235" y="177858"/>
                  <a:pt x="33033" y="231712"/>
                  <a:pt x="21772" y="288016"/>
                </a:cubicBezTo>
                <a:cubicBezTo>
                  <a:pt x="3837" y="377692"/>
                  <a:pt x="11303" y="331280"/>
                  <a:pt x="0" y="427353"/>
                </a:cubicBezTo>
                <a:cubicBezTo>
                  <a:pt x="1452" y="486861"/>
                  <a:pt x="-1667" y="546657"/>
                  <a:pt x="4355" y="605878"/>
                </a:cubicBezTo>
                <a:cubicBezTo>
                  <a:pt x="7098" y="632854"/>
                  <a:pt x="18423" y="658258"/>
                  <a:pt x="26126" y="684256"/>
                </a:cubicBezTo>
                <a:cubicBezTo>
                  <a:pt x="34472" y="712426"/>
                  <a:pt x="45042" y="740005"/>
                  <a:pt x="56606" y="766987"/>
                </a:cubicBezTo>
                <a:cubicBezTo>
                  <a:pt x="63515" y="783107"/>
                  <a:pt x="69980" y="799488"/>
                  <a:pt x="78378" y="814884"/>
                </a:cubicBezTo>
                <a:cubicBezTo>
                  <a:pt x="87440" y="831497"/>
                  <a:pt x="101404" y="845387"/>
                  <a:pt x="108858" y="862781"/>
                </a:cubicBezTo>
                <a:cubicBezTo>
                  <a:pt x="113212" y="872941"/>
                  <a:pt x="114641" y="884942"/>
                  <a:pt x="121920" y="893261"/>
                </a:cubicBezTo>
                <a:cubicBezTo>
                  <a:pt x="125861" y="897765"/>
                  <a:pt x="133532" y="896164"/>
                  <a:pt x="139338" y="897616"/>
                </a:cubicBezTo>
                <a:cubicBezTo>
                  <a:pt x="158123" y="916401"/>
                  <a:pt x="176357" y="937099"/>
                  <a:pt x="200298" y="949867"/>
                </a:cubicBezTo>
                <a:cubicBezTo>
                  <a:pt x="209621" y="954840"/>
                  <a:pt x="220463" y="956284"/>
                  <a:pt x="230778" y="958576"/>
                </a:cubicBezTo>
                <a:cubicBezTo>
                  <a:pt x="265493" y="966291"/>
                  <a:pt x="280380" y="967497"/>
                  <a:pt x="313509" y="971638"/>
                </a:cubicBezTo>
                <a:cubicBezTo>
                  <a:pt x="320766" y="974541"/>
                  <a:pt x="327637" y="978709"/>
                  <a:pt x="335280" y="980347"/>
                </a:cubicBezTo>
                <a:cubicBezTo>
                  <a:pt x="355231" y="984622"/>
                  <a:pt x="436351" y="988569"/>
                  <a:pt x="444138" y="989056"/>
                </a:cubicBezTo>
                <a:cubicBezTo>
                  <a:pt x="517028" y="999468"/>
                  <a:pt x="582480" y="1014312"/>
                  <a:pt x="657498" y="997764"/>
                </a:cubicBezTo>
                <a:cubicBezTo>
                  <a:pt x="717564" y="984514"/>
                  <a:pt x="774075" y="958402"/>
                  <a:pt x="831669" y="936804"/>
                </a:cubicBezTo>
                <a:cubicBezTo>
                  <a:pt x="843280" y="932450"/>
                  <a:pt x="855316" y="929091"/>
                  <a:pt x="866503" y="923741"/>
                </a:cubicBezTo>
                <a:cubicBezTo>
                  <a:pt x="888763" y="913095"/>
                  <a:pt x="910838" y="901894"/>
                  <a:pt x="931818" y="888907"/>
                </a:cubicBezTo>
                <a:cubicBezTo>
                  <a:pt x="954254" y="875018"/>
                  <a:pt x="957169" y="865635"/>
                  <a:pt x="975360" y="849718"/>
                </a:cubicBezTo>
                <a:cubicBezTo>
                  <a:pt x="980822" y="844939"/>
                  <a:pt x="986972" y="841010"/>
                  <a:pt x="992778" y="836656"/>
                </a:cubicBezTo>
                <a:cubicBezTo>
                  <a:pt x="1000035" y="822142"/>
                  <a:pt x="1006593" y="807257"/>
                  <a:pt x="1014549" y="793113"/>
                </a:cubicBezTo>
                <a:cubicBezTo>
                  <a:pt x="1019680" y="783991"/>
                  <a:pt x="1026692" y="776028"/>
                  <a:pt x="1031966" y="766987"/>
                </a:cubicBezTo>
                <a:cubicBezTo>
                  <a:pt x="1044761" y="745053"/>
                  <a:pt x="1055425" y="716186"/>
                  <a:pt x="1062446" y="692964"/>
                </a:cubicBezTo>
                <a:cubicBezTo>
                  <a:pt x="1076408" y="646781"/>
                  <a:pt x="1101635" y="553627"/>
                  <a:pt x="1101635" y="553627"/>
                </a:cubicBezTo>
                <a:cubicBezTo>
                  <a:pt x="1088572" y="537661"/>
                  <a:pt x="1079610" y="517173"/>
                  <a:pt x="1062446" y="505730"/>
                </a:cubicBezTo>
                <a:cubicBezTo>
                  <a:pt x="1051510" y="498440"/>
                  <a:pt x="1036356" y="502467"/>
                  <a:pt x="1023258" y="501376"/>
                </a:cubicBezTo>
                <a:lnTo>
                  <a:pt x="905692" y="492667"/>
                </a:lnTo>
                <a:cubicBezTo>
                  <a:pt x="895532" y="489764"/>
                  <a:pt x="882684" y="491430"/>
                  <a:pt x="875212" y="483958"/>
                </a:cubicBezTo>
                <a:cubicBezTo>
                  <a:pt x="866443" y="475189"/>
                  <a:pt x="867281" y="460413"/>
                  <a:pt x="862149" y="449124"/>
                </a:cubicBezTo>
                <a:cubicBezTo>
                  <a:pt x="852748" y="428442"/>
                  <a:pt x="844498" y="406914"/>
                  <a:pt x="831669" y="388164"/>
                </a:cubicBezTo>
                <a:cubicBezTo>
                  <a:pt x="825268" y="378808"/>
                  <a:pt x="813203" y="374749"/>
                  <a:pt x="805543" y="366393"/>
                </a:cubicBezTo>
                <a:cubicBezTo>
                  <a:pt x="797106" y="357189"/>
                  <a:pt x="791029" y="346073"/>
                  <a:pt x="783772" y="335913"/>
                </a:cubicBezTo>
                <a:cubicBezTo>
                  <a:pt x="768801" y="261052"/>
                  <a:pt x="799216" y="418583"/>
                  <a:pt x="775063" y="231410"/>
                </a:cubicBezTo>
                <a:cubicBezTo>
                  <a:pt x="772765" y="213604"/>
                  <a:pt x="765814" y="196702"/>
                  <a:pt x="762000" y="179158"/>
                </a:cubicBezTo>
                <a:cubicBezTo>
                  <a:pt x="752495" y="135435"/>
                  <a:pt x="760135" y="109490"/>
                  <a:pt x="709749" y="83364"/>
                </a:cubicBezTo>
                <a:cubicBezTo>
                  <a:pt x="687506" y="71831"/>
                  <a:pt x="660400" y="74655"/>
                  <a:pt x="635726" y="70301"/>
                </a:cubicBezTo>
                <a:cubicBezTo>
                  <a:pt x="613955" y="52884"/>
                  <a:pt x="595188" y="30837"/>
                  <a:pt x="570412" y="18050"/>
                </a:cubicBezTo>
                <a:cubicBezTo>
                  <a:pt x="515119" y="-10488"/>
                  <a:pt x="444183" y="2808"/>
                  <a:pt x="387532" y="4987"/>
                </a:cubicBezTo>
                <a:cubicBezTo>
                  <a:pt x="280352" y="76441"/>
                  <a:pt x="363044" y="29587"/>
                  <a:pt x="283029" y="61593"/>
                </a:cubicBezTo>
                <a:cubicBezTo>
                  <a:pt x="247609" y="75761"/>
                  <a:pt x="264932" y="73098"/>
                  <a:pt x="230778" y="92073"/>
                </a:cubicBezTo>
                <a:cubicBezTo>
                  <a:pt x="225668" y="94912"/>
                  <a:pt x="204397" y="99756"/>
                  <a:pt x="200298" y="100781"/>
                </a:cubicBezTo>
                <a:cubicBezTo>
                  <a:pt x="191086" y="106308"/>
                  <a:pt x="114510" y="151735"/>
                  <a:pt x="108858" y="157387"/>
                </a:cubicBezTo>
                <a:cubicBezTo>
                  <a:pt x="92549" y="173696"/>
                  <a:pt x="101637" y="168503"/>
                  <a:pt x="82732" y="174804"/>
                </a:cubicBezTo>
                <a:cubicBezTo>
                  <a:pt x="78378" y="177707"/>
                  <a:pt x="74350" y="181173"/>
                  <a:pt x="69669" y="183513"/>
                </a:cubicBezTo>
                <a:cubicBezTo>
                  <a:pt x="65564" y="185566"/>
                  <a:pt x="56606" y="187867"/>
                  <a:pt x="56606" y="187867"/>
                </a:cubicBez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w">
            <a:extLst>
              <a:ext uri="{FF2B5EF4-FFF2-40B4-BE49-F238E27FC236}">
                <a16:creationId xmlns:a16="http://schemas.microsoft.com/office/drawing/2014/main" id="{22B57508-B3CD-4722-8E0B-3B653B49A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910" y="4338469"/>
            <a:ext cx="674450" cy="6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项目阶段（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Project’s Phases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企业可以为它的项目定义若干阶段；每一阶段有各自的属性和行为，如支付等。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阶段有助于用户了解项目和交易的全过程；用户可以从项目产生交易，交易的各阶段代表合约的履行过程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大量真实的交易数据，通过机器学习或能优化行业流程，比如粮食生产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1734F12-35CE-4283-B1E5-0ABE6E0ABA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6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项目类型及规则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918" y="1838227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项目的类型不允许天马行空，必须从系统提供的类型中选一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针对项目的业务规则，系统预设置了通用规则集，以及各类型专属规则集，项目的创作者不需要额外的编程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（有别于其它智能合约体系）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8E172-747A-4981-B1E4-537DE0A3B3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0026593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30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Metaverse Project Modeling Language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元宇宙项目建模语言</a:t>
            </a:r>
            <a:r>
              <a:rPr lang="zh-CN" altLang="en-US" dirty="0"/>
              <a:t>（</a:t>
            </a:r>
            <a:r>
              <a:rPr lang="en-US" altLang="zh-CN" dirty="0"/>
              <a:t>MPML</a:t>
            </a:r>
            <a:r>
              <a:rPr lang="zh-CN" altLang="en-US" dirty="0"/>
              <a:t>）是由金中关信息技术研究院研发的，用以定义在元宇宙中的服务项目的构成和行为模式的标记语言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solidFill>
                  <a:srgbClr val="0070C0"/>
                </a:solidFill>
              </a:rPr>
              <a:t>元宇宙引擎</a:t>
            </a:r>
            <a:r>
              <a:rPr lang="zh-CN" altLang="en-US" dirty="0"/>
              <a:t>根据每个</a:t>
            </a:r>
            <a:r>
              <a:rPr lang="en-US" altLang="zh-CN" dirty="0"/>
              <a:t>MPML</a:t>
            </a:r>
            <a:r>
              <a:rPr lang="zh-CN" altLang="en-US" dirty="0"/>
              <a:t>文件的描述，来建立并且运行项目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创作</a:t>
            </a:r>
            <a:r>
              <a:rPr lang="en-US" altLang="zh-CN" dirty="0"/>
              <a:t>MPML</a:t>
            </a:r>
            <a:r>
              <a:rPr lang="zh-CN" altLang="en-US" dirty="0"/>
              <a:t>文件可以通过手动（专业式），或者通过系统提供的编辑界面（傻瓜式）</a:t>
            </a:r>
            <a:endParaRPr lang="en-US" altLang="zh-C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A7C43F0-5C3D-47FB-87A1-6C7D79165E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5351291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30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项目建模语言示例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20A84C-4E15-478B-B15D-9D5126466C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423309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72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dirty="0">
                <a:solidFill>
                  <a:srgbClr val="C00000"/>
                </a:solidFill>
              </a:rPr>
              <a:t>关于「城乡元宇宙」</a:t>
            </a:r>
            <a:endParaRPr lang="en-US" sz="36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城乡元宇宙是一个以智慧、健康、碳中和为导向而建设的元宇宙</a:t>
            </a:r>
            <a:r>
              <a:rPr lang="zh-CN" altLang="en-US" dirty="0">
                <a:solidFill>
                  <a:srgbClr val="0070C0"/>
                </a:solidFill>
              </a:rPr>
              <a:t>应用系统</a:t>
            </a:r>
            <a:r>
              <a:rPr lang="zh-CN" altLang="en-US" dirty="0"/>
              <a:t>；该系统能够灵活部署为单独节点的、或者多节点联网的的综合服务</a:t>
            </a:r>
            <a:r>
              <a:rPr lang="zh-CN" altLang="en-US" dirty="0">
                <a:solidFill>
                  <a:srgbClr val="0070C0"/>
                </a:solidFill>
              </a:rPr>
              <a:t>平台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服务的提供方可以在平台上定义并发布各类具有空间和时间属性的</a:t>
            </a:r>
            <a:r>
              <a:rPr lang="zh-CN" altLang="en-US" dirty="0">
                <a:solidFill>
                  <a:srgbClr val="0070C0"/>
                </a:solidFill>
              </a:rPr>
              <a:t>服务项目</a:t>
            </a:r>
            <a:r>
              <a:rPr lang="zh-CN" altLang="en-US" dirty="0"/>
              <a:t>；需求方则可以查询、参与平台上运行的项目，与提供方一起进行项目的交易、协作、和跟踪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服务项目遵循虚实１</a:t>
            </a:r>
            <a:r>
              <a:rPr lang="en-US" altLang="zh-CN" dirty="0"/>
              <a:t>:</a:t>
            </a:r>
            <a:r>
              <a:rPr lang="zh-CN" altLang="en-US" dirty="0"/>
              <a:t>１映射的原则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2D02C56-19B2-410B-A7D8-5F26D768A4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76615890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91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项目创建及编辑界面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40D-A192-4696-8DBD-23485C5FA8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平台为用户提供操作界面，引导用户按步骤完成项目的创建或修改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上传媒体文件资料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多数情况下，企业可以在平台上创建、发布符合自己要求的项目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对于有数字孪生特点的项目（如水运中船舶的位置），企业需要编写程序，调用元宇宙平台的</a:t>
            </a:r>
            <a:r>
              <a:rPr lang="en-US" altLang="zh-CN" dirty="0">
                <a:latin typeface="+mn-ea"/>
              </a:rPr>
              <a:t>API</a:t>
            </a:r>
            <a:endParaRPr lang="en-US" dirty="0">
              <a:latin typeface="+mn-e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442A7-C5E4-4B0A-A9E4-62D9C8ADA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892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媒体格式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2901936-5549-45D2-9260-6CAF77CC31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7298537"/>
              </p:ext>
            </p:extLst>
          </p:nvPr>
        </p:nvGraphicFramePr>
        <p:xfrm>
          <a:off x="1262063" y="1828800"/>
          <a:ext cx="4479924" cy="4609709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969697">
                  <a:extLst>
                    <a:ext uri="{9D8B030D-6E8A-4147-A177-3AD203B41FA5}">
                      <a16:colId xmlns:a16="http://schemas.microsoft.com/office/drawing/2014/main" val="577168628"/>
                    </a:ext>
                  </a:extLst>
                </a:gridCol>
                <a:gridCol w="2510227">
                  <a:extLst>
                    <a:ext uri="{9D8B030D-6E8A-4147-A177-3AD203B41FA5}">
                      <a16:colId xmlns:a16="http://schemas.microsoft.com/office/drawing/2014/main" val="3842287208"/>
                    </a:ext>
                  </a:extLst>
                </a:gridCol>
              </a:tblGrid>
              <a:tr h="56130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格式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类型</a:t>
                      </a:r>
                      <a:endParaRPr 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893579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WebP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动画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04321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SVG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矢量图形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92006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MP4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043314"/>
                  </a:ext>
                </a:extLst>
              </a:tr>
              <a:tr h="680581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VR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VR180 </a:t>
                      </a:r>
                      <a:r>
                        <a:rPr lang="zh-CN" altLang="en-US" dirty="0"/>
                        <a:t>视频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207323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OBJ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三维模型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071102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JPEG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图片</a:t>
                      </a:r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690278"/>
                  </a:ext>
                </a:extLst>
              </a:tr>
              <a:tr h="561304"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3048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为支撑交易公平性，媒体创作应该力求真实，避免因误导用户而引发纠纷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动画的每一帧应当是实物照片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三维模型应当映射实物的结构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dirty="0"/>
              <a:t>VR180</a:t>
            </a:r>
            <a:r>
              <a:rPr lang="zh-CN" altLang="en-US" dirty="0"/>
              <a:t>可以是编辑的实景捕获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564F-2ADB-4319-8099-10B91E77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全视角动图（仿３</a:t>
            </a:r>
            <a:r>
              <a:rPr lang="en-US" altLang="zh-CN" sz="3200" b="0" dirty="0">
                <a:solidFill>
                  <a:srgbClr val="C00000"/>
                </a:solidFill>
              </a:rPr>
              <a:t>D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451B0-23CA-4819-A1BD-49E3B89308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为捕获并呈现真实、全面、动感的视觉场景（等同三维效果）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采用</a:t>
            </a:r>
            <a:r>
              <a:rPr lang="en-US" altLang="zh-CN" dirty="0"/>
              <a:t>360</a:t>
            </a:r>
            <a:r>
              <a:rPr lang="zh-CN" altLang="en-US" dirty="0"/>
              <a:t>度围绕法，围绕中轴，指向中点，环形轨道拍摄。目标物体可以运动，但往返周期须与围绕拍摄相吻合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大型物体可用无人机，中型物体采用人携带，小型物体用转盘或旋转长臂支架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把得到的录像或照片集转换成</a:t>
            </a:r>
            <a:r>
              <a:rPr lang="en-US" altLang="zh-CN" dirty="0" err="1"/>
              <a:t>WebP</a:t>
            </a:r>
            <a:r>
              <a:rPr lang="zh-CN" altLang="en-US" dirty="0"/>
              <a:t>动画格式，可以在浏览器上自动呈现</a:t>
            </a:r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0E609BE-73A5-47C1-AB1B-E09A31EBB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1727664"/>
            <a:ext cx="1672471" cy="16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0FE5AD-B6DE-4F79-8303-C673D9829F13}"/>
              </a:ext>
            </a:extLst>
          </p:cNvPr>
          <p:cNvSpPr/>
          <p:nvPr/>
        </p:nvSpPr>
        <p:spPr>
          <a:xfrm>
            <a:off x="1132473" y="2511854"/>
            <a:ext cx="2608941" cy="8362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14D5C9E-62F3-4B1F-ACBA-07474B79D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50" y="3003652"/>
            <a:ext cx="1941063" cy="145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18A8F0-E445-476A-A00A-CDBF7E66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3" y="3658782"/>
            <a:ext cx="2718668" cy="154241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交易和碳积分（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Deal &amp; Carbon Credit</a:t>
            </a:r>
            <a:r>
              <a:rPr lang="zh-CN" altLang="en-US" sz="3200" b="0" dirty="0">
                <a:solidFill>
                  <a:srgbClr val="C00000"/>
                </a:solidFill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31CD-8D13-4634-91DA-D6E8978C1F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服务的</a:t>
            </a:r>
            <a:r>
              <a:rPr lang="zh-CN" altLang="en-US" dirty="0">
                <a:solidFill>
                  <a:srgbClr val="0070C0"/>
                </a:solidFill>
              </a:rPr>
              <a:t>交易</a:t>
            </a:r>
            <a:r>
              <a:rPr lang="zh-CN" altLang="en-US" dirty="0"/>
              <a:t>是基于特定项目，由供需双方共同推动的，可以看作是合同的订立和执行过程。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根据项目的定义，交易一般也是分阶段的，是现实交易的数字孪生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有些类型的项目带有固碳系数，其上产生的交易一经完成，就会增加交易参与账户的</a:t>
            </a:r>
            <a:r>
              <a:rPr lang="zh-CN" altLang="en-US" dirty="0">
                <a:solidFill>
                  <a:srgbClr val="0070C0"/>
                </a:solidFill>
              </a:rPr>
              <a:t>碳积分</a:t>
            </a:r>
            <a:endParaRPr lang="en-US" altLang="zh-CN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697861-3CFB-49CA-BD63-849021B27B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9411171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4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E67F-96D4-45B2-96AB-DE54A14F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碳积分操作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3D60B-4A14-41D7-B8B8-84466BA8C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8450" y="1911927"/>
            <a:ext cx="3437944" cy="343794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FD043-47AC-4935-8B72-157F7FE4C0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任意两个账户之间（包括企业和个人）可在平台上相互划转碳积分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联盟的两个平台上的账户也可以相互划转碳积分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碳积分是以区块链的形式存储的，操作记录具有不可修改性。它的操作使用身份证号（个人）或统一信用代码（企业）来标识账户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811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价值支付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8E932A9-CEBB-4091-9034-B004841BA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86496"/>
              </p:ext>
            </p:extLst>
          </p:nvPr>
        </p:nvGraphicFramePr>
        <p:xfrm>
          <a:off x="1262063" y="1828800"/>
          <a:ext cx="44799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2DB90C-5B13-4F64-ADCC-154F78192A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一般项目如果需要接受线上支付，须指定平台提供的某种人民币支付方式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公益性项目可以标明用碳积分作为支付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第三方远程</a:t>
            </a:r>
            <a:r>
              <a:rPr lang="en-US" altLang="zh-CN" sz="3200" b="0" dirty="0">
                <a:solidFill>
                  <a:srgbClr val="C00000"/>
                </a:solidFill>
              </a:rPr>
              <a:t>API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F0FD9-2C17-4BB5-AF8B-CA2E2DC42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远程调用功能必须先开通企业账户，并且以用户（个人账户）的身份发起调用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元宇宙平台上的项目和交易等资源的地址及功能操作符合</a:t>
            </a:r>
            <a:r>
              <a:rPr lang="en-US" altLang="zh-CN" dirty="0"/>
              <a:t>REST</a:t>
            </a:r>
            <a:r>
              <a:rPr lang="zh-CN" altLang="en-US" dirty="0"/>
              <a:t>规范</a:t>
            </a:r>
            <a:endParaRPr lang="en-US" dirty="0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F2324862-9EE8-4014-AEC9-B53E6463006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3314246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174FF2-84D5-4B54-86F2-C77850AF2E1B}"/>
              </a:ext>
            </a:extLst>
          </p:cNvPr>
          <p:cNvSpPr/>
          <p:nvPr/>
        </p:nvSpPr>
        <p:spPr>
          <a:xfrm>
            <a:off x="7069864" y="2732335"/>
            <a:ext cx="2375793" cy="86726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latin typeface="+mn-ea"/>
              </a:rPr>
              <a:t>① </a:t>
            </a:r>
            <a:r>
              <a:rPr lang="zh-CN" altLang="en-US" sz="1600" dirty="0">
                <a:latin typeface="+mn-ea"/>
              </a:rPr>
              <a:t>获得用户访问令牌</a:t>
            </a:r>
            <a:endParaRPr lang="en-US" sz="1600" dirty="0">
              <a:latin typeface="+mn-ea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244223-3B58-44BE-BD30-93091947424F}"/>
              </a:ext>
            </a:extLst>
          </p:cNvPr>
          <p:cNvSpPr/>
          <p:nvPr/>
        </p:nvSpPr>
        <p:spPr>
          <a:xfrm>
            <a:off x="7069864" y="3601037"/>
            <a:ext cx="2375793" cy="8672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1600" b="0" i="0" dirty="0">
                <a:latin typeface="+mn-ea"/>
              </a:rPr>
              <a:t>② </a:t>
            </a:r>
            <a:r>
              <a:rPr lang="zh-CN" altLang="en-US" sz="1600" dirty="0">
                <a:latin typeface="+mn-ea"/>
              </a:rPr>
              <a:t>发起调用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96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E09FF6-D0F6-4963-96D8-D2299E8A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③</a:t>
            </a:r>
            <a:r>
              <a:rPr lang="zh-CN" altLang="en-US" sz="4800" dirty="0">
                <a:solidFill>
                  <a:srgbClr val="C00000"/>
                </a:solidFill>
              </a:rPr>
              <a:t> 部署平台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EC846D-2E38-4545-BB2A-41430C0D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城乡元宇宙系统所部署的节点，可以单独运营，也可以形成节点网络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6A6E23A-0153-4D88-AC2E-48480DA08A4C}"/>
              </a:ext>
            </a:extLst>
          </p:cNvPr>
          <p:cNvSpPr/>
          <p:nvPr/>
        </p:nvSpPr>
        <p:spPr>
          <a:xfrm>
            <a:off x="1261872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310FEC-A897-458A-B5A5-8277ADA6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Node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16E386-B70D-4D06-9CE7-C5003788A0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02107168"/>
              </p:ext>
            </p:extLst>
          </p:nvPr>
        </p:nvGraphicFramePr>
        <p:xfrm>
          <a:off x="1262063" y="1828800"/>
          <a:ext cx="4479733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6B8F7-5E59-4A76-B486-BFECBF74D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元宇宙系统的一个最简的、独立运维的云部署，称为一个节点。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一个节点的云端由元宇宙服务器和代理服务器组成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一个节点对业务量的支撑能力有一定的局限，一般由业务内容、软硬件配置、架构优化等因素决定</a:t>
            </a:r>
            <a:endParaRPr lang="en-US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0E99131E-5BEA-4A82-95EA-D0E294EA7160}"/>
              </a:ext>
            </a:extLst>
          </p:cNvPr>
          <p:cNvSpPr/>
          <p:nvPr/>
        </p:nvSpPr>
        <p:spPr>
          <a:xfrm>
            <a:off x="2987151" y="4117424"/>
            <a:ext cx="1046374" cy="606161"/>
          </a:xfrm>
          <a:prstGeom prst="cloudCallout">
            <a:avLst>
              <a:gd name="adj1" fmla="val -2833"/>
              <a:gd name="adj2" fmla="val 198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A9624156-1B26-4E7F-B680-CBB80DD78BA9}"/>
              </a:ext>
            </a:extLst>
          </p:cNvPr>
          <p:cNvSpPr/>
          <p:nvPr/>
        </p:nvSpPr>
        <p:spPr>
          <a:xfrm>
            <a:off x="3064329" y="2333008"/>
            <a:ext cx="838302" cy="48902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519CCDD-C8AC-470A-8648-1C1476E40B92}"/>
              </a:ext>
            </a:extLst>
          </p:cNvPr>
          <p:cNvSpPr/>
          <p:nvPr/>
        </p:nvSpPr>
        <p:spPr>
          <a:xfrm>
            <a:off x="3314267" y="1828800"/>
            <a:ext cx="4479732" cy="4351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节点的云后端和边缘端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Cloud Backend &amp; Edge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5699003C-8150-4B51-A647-8FE24AD1B7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300185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340811EE-FEAB-4184-914F-386B87F1F74F}"/>
              </a:ext>
            </a:extLst>
          </p:cNvPr>
          <p:cNvSpPr/>
          <p:nvPr/>
        </p:nvSpPr>
        <p:spPr>
          <a:xfrm>
            <a:off x="5012267" y="3589866"/>
            <a:ext cx="1083733" cy="621320"/>
          </a:xfrm>
          <a:prstGeom prst="cloudCallout">
            <a:avLst>
              <a:gd name="adj1" fmla="val 7774"/>
              <a:gd name="adj2" fmla="val -13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86CFC8-8633-430B-97F5-3D9C689E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</a:rPr>
              <a:t>①</a:t>
            </a:r>
            <a:r>
              <a:rPr lang="zh-CN" altLang="en-US" sz="4800" dirty="0">
                <a:solidFill>
                  <a:srgbClr val="C00000"/>
                </a:solidFill>
              </a:rPr>
              <a:t> 基础</a:t>
            </a:r>
            <a:r>
              <a:rPr lang="zh-CN" altLang="en-US" sz="4800" b="0" dirty="0">
                <a:solidFill>
                  <a:srgbClr val="C00000"/>
                </a:solidFill>
              </a:rPr>
              <a:t>框架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F0546F-B798-4855-BBA8-90748B1A9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金中关品链框架的区块链引擎、元宇宙引擎、以及</a:t>
            </a:r>
            <a:r>
              <a:rPr lang="en-US" altLang="zh-CN" dirty="0"/>
              <a:t>Web</a:t>
            </a:r>
            <a:r>
              <a:rPr lang="zh-CN" altLang="en-US" dirty="0"/>
              <a:t>引擎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3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6F54A7E-24AA-421C-A879-6FD56F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多节点平台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244477D-2A1D-42E8-BB14-C41E445C5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多站点云部署，每站点覆盖一定的地理区域，比如地市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容易加入新的站点，移除不在有效的站点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适合平台式、体系化的部署，比如城乡元宇宙平台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aphicFrame>
        <p:nvGraphicFramePr>
          <p:cNvPr id="13" name="Content Placeholder 20">
            <a:extLst>
              <a:ext uri="{FF2B5EF4-FFF2-40B4-BE49-F238E27FC236}">
                <a16:creationId xmlns:a16="http://schemas.microsoft.com/office/drawing/2014/main" id="{A6FE7D17-F9D2-4EB2-BEEC-110BE02B8A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08725247"/>
              </p:ext>
            </p:extLst>
          </p:nvPr>
        </p:nvGraphicFramePr>
        <p:xfrm>
          <a:off x="1262063" y="1828800"/>
          <a:ext cx="4479925" cy="33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40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联盟网络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每个平台内部包括若干彼此配合的云主机，称为群集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建立在品链之上的平台都可以两两结成联盟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区块链碳积分会在联盟的平台间冗余存储，在开户平台缺失时也能恢复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结盟的时，先由一方发起结盟请求，对方确认后，双方交换加解密密钥，作为今后互通时的数据确证工具</a:t>
            </a:r>
            <a:endParaRPr lang="en-US" altLang="zh-CN" dirty="0"/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087830"/>
              </p:ext>
            </p:extLst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70405"/>
              </p:ext>
            </p:extLst>
          </p:nvPr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1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元宇宙互通协议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Open Metaverse Interoperability</a:t>
            </a:r>
            <a:r>
              <a:rPr lang="zh-CN" altLang="en-US" sz="3200" b="0" dirty="0">
                <a:solidFill>
                  <a:srgbClr val="C00000"/>
                </a:solidFill>
                <a:latin typeface="Arial Narrow" panose="020B0606020202030204" pitchFamily="34" charset="0"/>
              </a:rPr>
              <a:t>）</a:t>
            </a:r>
            <a:endParaRPr lang="en-US" sz="3200" b="0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46AA6-A89B-4E8C-80B9-FFEC44F49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OMI</a:t>
            </a:r>
            <a:r>
              <a:rPr lang="zh-CN" altLang="en-US" dirty="0"/>
              <a:t>是金中关研究院发起的开源协议研发项目，是一套易于实现的、让不同元宇宙平台互连互通的协议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任一元宇宙云平台可以选择实现</a:t>
            </a:r>
            <a:r>
              <a:rPr lang="zh-CN" altLang="en-US" dirty="0">
                <a:solidFill>
                  <a:srgbClr val="0070C0"/>
                </a:solidFill>
              </a:rPr>
              <a:t>节点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70C0"/>
                </a:solidFill>
              </a:rPr>
              <a:t>集节点</a:t>
            </a:r>
            <a:r>
              <a:rPr lang="zh-CN" altLang="en-US" dirty="0"/>
              <a:t>的功能，并且以此身份串联到现有的某一个去中心化的平台网络中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城乡元宇宙的在体系内的互通就是协议的一个实现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/>
              <a:t>协议建立在</a:t>
            </a:r>
            <a:r>
              <a:rPr lang="en-US" altLang="zh-CN" dirty="0"/>
              <a:t>HTTP</a:t>
            </a:r>
            <a:r>
              <a:rPr lang="zh-CN" altLang="en-US" dirty="0"/>
              <a:t>基础上，其功能包含目录探索、上下文规范、用户授权等等</a:t>
            </a: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1F2C741D-E10D-4FE8-810F-CA6EE982E84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095999" y="1823218"/>
          <a:ext cx="2642647" cy="264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Content Placeholder 20">
            <a:extLst>
              <a:ext uri="{FF2B5EF4-FFF2-40B4-BE49-F238E27FC236}">
                <a16:creationId xmlns:a16="http://schemas.microsoft.com/office/drawing/2014/main" id="{54489505-AB2B-4836-A00A-DC96A36C493C}"/>
              </a:ext>
            </a:extLst>
          </p:cNvPr>
          <p:cNvGraphicFramePr>
            <a:graphicFrameLocks/>
          </p:cNvGraphicFramePr>
          <p:nvPr/>
        </p:nvGraphicFramePr>
        <p:xfrm>
          <a:off x="7795967" y="3544478"/>
          <a:ext cx="2667786" cy="263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9B5F1-8D44-421C-88C4-EA6E1B3272F3}"/>
              </a:ext>
            </a:extLst>
          </p:cNvPr>
          <p:cNvCxnSpPr>
            <a:cxnSpLocks/>
          </p:cNvCxnSpPr>
          <p:nvPr/>
        </p:nvCxnSpPr>
        <p:spPr>
          <a:xfrm>
            <a:off x="7678507" y="3429000"/>
            <a:ext cx="1173260" cy="11312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附：物联网关示例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ACDF66-D0AC-428A-8159-E18EA68524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E52C39-58CF-48E6-9DE8-801C0814CE70}"/>
              </a:ext>
            </a:extLst>
          </p:cNvPr>
          <p:cNvGrpSpPr/>
          <p:nvPr/>
        </p:nvGrpSpPr>
        <p:grpSpPr>
          <a:xfrm>
            <a:off x="1267337" y="2336841"/>
            <a:ext cx="4711098" cy="2748966"/>
            <a:chOff x="1267337" y="2336841"/>
            <a:chExt cx="4711098" cy="27489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AED411-625D-425E-BB58-757C03E10DEC}"/>
                </a:ext>
              </a:extLst>
            </p:cNvPr>
            <p:cNvSpPr/>
            <p:nvPr/>
          </p:nvSpPr>
          <p:spPr>
            <a:xfrm>
              <a:off x="1267337" y="2725784"/>
              <a:ext cx="3640183" cy="236002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FFDCD2-A234-4A8F-A08A-4D665991C586}"/>
                </a:ext>
              </a:extLst>
            </p:cNvPr>
            <p:cNvGrpSpPr/>
            <p:nvPr/>
          </p:nvGrpSpPr>
          <p:grpSpPr>
            <a:xfrm>
              <a:off x="4769477" y="3916679"/>
              <a:ext cx="447198" cy="742405"/>
              <a:chOff x="4930345" y="3916679"/>
              <a:chExt cx="447198" cy="742405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DDA1EE-79DE-4FE1-A03E-34104FF16E57}"/>
                  </a:ext>
                </a:extLst>
              </p:cNvPr>
              <p:cNvSpPr/>
              <p:nvPr/>
            </p:nvSpPr>
            <p:spPr>
              <a:xfrm>
                <a:off x="4930345" y="4392615"/>
                <a:ext cx="447197" cy="26646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872CC-2D1E-4A25-B94C-E0DE9B9BAF77}"/>
                  </a:ext>
                </a:extLst>
              </p:cNvPr>
              <p:cNvSpPr/>
              <p:nvPr/>
            </p:nvSpPr>
            <p:spPr>
              <a:xfrm>
                <a:off x="5225143" y="3916679"/>
                <a:ext cx="152400" cy="74240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7F353E2-9936-4939-877B-2D7F3D24148A}"/>
                </a:ext>
              </a:extLst>
            </p:cNvPr>
            <p:cNvSpPr/>
            <p:nvPr/>
          </p:nvSpPr>
          <p:spPr>
            <a:xfrm>
              <a:off x="3249832" y="4012199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Zigbee - MQTT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2554A5-8986-436F-9DFF-9362FC9C12F5}"/>
                </a:ext>
              </a:extLst>
            </p:cNvPr>
            <p:cNvSpPr txBox="1"/>
            <p:nvPr/>
          </p:nvSpPr>
          <p:spPr>
            <a:xfrm>
              <a:off x="4911635" y="3297590"/>
              <a:ext cx="1066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/>
                <a:t>Zigbee adapter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1F9DC3-56D4-486F-927D-9B6918E868D4}"/>
                </a:ext>
              </a:extLst>
            </p:cNvPr>
            <p:cNvSpPr/>
            <p:nvPr/>
          </p:nvSpPr>
          <p:spPr>
            <a:xfrm>
              <a:off x="1612774" y="4004468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MQTT Broker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291B12-FB7A-40A6-A0FD-CB51B469132C}"/>
                </a:ext>
              </a:extLst>
            </p:cNvPr>
            <p:cNvSpPr/>
            <p:nvPr/>
          </p:nvSpPr>
          <p:spPr>
            <a:xfrm flipH="1">
              <a:off x="1899206" y="2410180"/>
              <a:ext cx="285194" cy="4727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2E070F-AB54-4D24-B13B-6CD5C83CE13F}"/>
                </a:ext>
              </a:extLst>
            </p:cNvPr>
            <p:cNvSpPr/>
            <p:nvPr/>
          </p:nvSpPr>
          <p:spPr>
            <a:xfrm>
              <a:off x="1890727" y="2409732"/>
              <a:ext cx="943996" cy="1505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E3130F-B74C-479A-9E81-D5B581493F50}"/>
                </a:ext>
              </a:extLst>
            </p:cNvPr>
            <p:cNvSpPr/>
            <p:nvPr/>
          </p:nvSpPr>
          <p:spPr>
            <a:xfrm>
              <a:off x="1636208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Embedded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4086418-8D41-4F6B-B71E-E4D7453D56D2}"/>
                </a:ext>
              </a:extLst>
            </p:cNvPr>
            <p:cNvSpPr txBox="1"/>
            <p:nvPr/>
          </p:nvSpPr>
          <p:spPr>
            <a:xfrm>
              <a:off x="2834722" y="2336841"/>
              <a:ext cx="20727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LTE Cat 1 / M1 / M2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0B1F932-16CB-497D-907E-10040D88385D}"/>
                </a:ext>
              </a:extLst>
            </p:cNvPr>
            <p:cNvSpPr/>
            <p:nvPr/>
          </p:nvSpPr>
          <p:spPr>
            <a:xfrm>
              <a:off x="3255761" y="2972613"/>
              <a:ext cx="1371600" cy="82296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ML</a:t>
              </a:r>
            </a:p>
          </p:txBody>
        </p:sp>
      </p:grpSp>
      <p:sp>
        <p:nvSpPr>
          <p:cNvPr id="29" name="Cylinder 28">
            <a:extLst>
              <a:ext uri="{FF2B5EF4-FFF2-40B4-BE49-F238E27FC236}">
                <a16:creationId xmlns:a16="http://schemas.microsoft.com/office/drawing/2014/main" id="{826D54BA-6B83-4181-B1A9-C54596559CDE}"/>
              </a:ext>
            </a:extLst>
          </p:cNvPr>
          <p:cNvSpPr/>
          <p:nvPr/>
        </p:nvSpPr>
        <p:spPr>
          <a:xfrm>
            <a:off x="2647762" y="3630239"/>
            <a:ext cx="908050" cy="572880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3349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35F441-1F16-4AA1-9109-256D3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附：平台模式类比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A120BA0-F9B7-4BEF-9E53-0D173EB98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811582"/>
              </p:ext>
            </p:extLst>
          </p:nvPr>
        </p:nvGraphicFramePr>
        <p:xfrm>
          <a:off x="1262063" y="1828800"/>
          <a:ext cx="8594724" cy="403467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64908">
                  <a:extLst>
                    <a:ext uri="{9D8B030D-6E8A-4147-A177-3AD203B41FA5}">
                      <a16:colId xmlns:a16="http://schemas.microsoft.com/office/drawing/2014/main" val="3544413828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734299729"/>
                    </a:ext>
                  </a:extLst>
                </a:gridCol>
                <a:gridCol w="2864908">
                  <a:extLst>
                    <a:ext uri="{9D8B030D-6E8A-4147-A177-3AD203B41FA5}">
                      <a16:colId xmlns:a16="http://schemas.microsoft.com/office/drawing/2014/main" val="1699438310"/>
                    </a:ext>
                  </a:extLst>
                </a:gridCol>
              </a:tblGrid>
              <a:tr h="672445">
                <a:tc>
                  <a:txBody>
                    <a:bodyPr/>
                    <a:lstStyle/>
                    <a:p>
                      <a:r>
                        <a:rPr lang="zh-CN" altLang="en-US" dirty="0"/>
                        <a:t>无中心化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多中心化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中心化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204722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836789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516320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44108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204926"/>
                  </a:ext>
                </a:extLst>
              </a:tr>
              <a:tr h="6724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2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AC9B8F2-BAA6-4101-985C-C395D3F0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84EB-802D-4BAB-99F5-F7DBEADAF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18" y="1828800"/>
            <a:ext cx="4480560" cy="43513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品链框架是一个开源的多中心化云计算框架，它含有元宇宙的运行环境，以及区块链等基础组件，便于开发元宇宙应用系统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开源连接：</a:t>
            </a:r>
            <a:r>
              <a:rPr lang="zh-CN" altLang="en-US" dirty="0">
                <a:hlinkClick r:id="rId2"/>
              </a:rPr>
              <a:t>金中关信息技术研究院</a:t>
            </a:r>
            <a:endParaRPr lang="zh-CN" altLang="en-US" dirty="0"/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97E501-CB86-4258-9248-98F967EDE5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698" y="1828800"/>
            <a:ext cx="4198441" cy="4351338"/>
          </a:xfrm>
        </p:spPr>
      </p:pic>
    </p:spTree>
    <p:extLst>
      <p:ext uri="{BB962C8B-B14F-4D97-AF65-F5344CB8AC3E}">
        <p14:creationId xmlns:p14="http://schemas.microsoft.com/office/powerpoint/2010/main" val="12586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864A4A-4D4A-4820-A98E-17A4FD106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27432" rIns="91440" bIns="45720" rtlCol="0" anchor="b"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品链框架目前的应用体系</a:t>
            </a:r>
            <a:endParaRPr lang="en-US" sz="3200" b="0" dirty="0">
              <a:solidFill>
                <a:srgbClr val="C00000"/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B0606D4-2E74-4EEF-B5FC-3740C4BDD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0EC3C8DF-D231-4662-9A08-6B51D9AE7A0D}"/>
              </a:ext>
            </a:extLst>
          </p:cNvPr>
          <p:cNvSpPr/>
          <p:nvPr/>
        </p:nvSpPr>
        <p:spPr>
          <a:xfrm>
            <a:off x="1641029" y="3162993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F82586-2EE0-498D-A9E5-FFC2337E218A}"/>
              </a:ext>
            </a:extLst>
          </p:cNvPr>
          <p:cNvSpPr/>
          <p:nvPr/>
        </p:nvSpPr>
        <p:spPr>
          <a:xfrm>
            <a:off x="1641029" y="4254731"/>
            <a:ext cx="490450" cy="5320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区块链引擎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品链的区块链引擎专门为碳积分的生成和交易而设计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利用平台联盟而内在的基本信任，以及碳汇领域的共同规则，品链区块链的特有的共识算法不需要“挖矿”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高性能的区块链网络，毫秒级的交易延迟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AD0973-A967-4FCE-8B5C-840BBB9FD2E7}"/>
              </a:ext>
            </a:extLst>
          </p:cNvPr>
          <p:cNvGrpSpPr/>
          <p:nvPr/>
        </p:nvGrpSpPr>
        <p:grpSpPr>
          <a:xfrm>
            <a:off x="6240544" y="1706254"/>
            <a:ext cx="4091236" cy="4553143"/>
            <a:chOff x="1320800" y="1547378"/>
            <a:chExt cx="4236720" cy="4548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B5E87E-3389-4ACC-ABD6-F6903A22FE62}"/>
                </a:ext>
              </a:extLst>
            </p:cNvPr>
            <p:cNvSpPr/>
            <p:nvPr/>
          </p:nvSpPr>
          <p:spPr>
            <a:xfrm>
              <a:off x="2103120" y="195072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F63BD-CD4E-46F2-A487-5AA5B372F62D}"/>
                </a:ext>
              </a:extLst>
            </p:cNvPr>
            <p:cNvSpPr/>
            <p:nvPr/>
          </p:nvSpPr>
          <p:spPr>
            <a:xfrm>
              <a:off x="4866640" y="1955800"/>
              <a:ext cx="162560" cy="2613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rrow: Curved Left 7">
              <a:extLst>
                <a:ext uri="{FF2B5EF4-FFF2-40B4-BE49-F238E27FC236}">
                  <a16:creationId xmlns:a16="http://schemas.microsoft.com/office/drawing/2014/main" id="{22EF0CEF-536C-4BD5-963B-32734B43E740}"/>
                </a:ext>
              </a:extLst>
            </p:cNvPr>
            <p:cNvSpPr/>
            <p:nvPr/>
          </p:nvSpPr>
          <p:spPr>
            <a:xfrm>
              <a:off x="2346960" y="205232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D76484A-B257-42FA-80EB-E82F904DEEF3}"/>
                </a:ext>
              </a:extLst>
            </p:cNvPr>
            <p:cNvSpPr/>
            <p:nvPr/>
          </p:nvSpPr>
          <p:spPr>
            <a:xfrm>
              <a:off x="2367280" y="2844800"/>
              <a:ext cx="2407920" cy="179018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105FF26-8638-4312-A963-270C8AB2BF09}"/>
                </a:ext>
              </a:extLst>
            </p:cNvPr>
            <p:cNvSpPr/>
            <p:nvPr/>
          </p:nvSpPr>
          <p:spPr>
            <a:xfrm>
              <a:off x="2349066" y="3596640"/>
              <a:ext cx="2415973" cy="179018"/>
            </a:xfrm>
            <a:prstGeom prst="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Arrow: Curved Left 10">
              <a:extLst>
                <a:ext uri="{FF2B5EF4-FFF2-40B4-BE49-F238E27FC236}">
                  <a16:creationId xmlns:a16="http://schemas.microsoft.com/office/drawing/2014/main" id="{53434D7B-EB6C-4C94-89DE-1F5DBA07DB2B}"/>
                </a:ext>
              </a:extLst>
            </p:cNvPr>
            <p:cNvSpPr/>
            <p:nvPr/>
          </p:nvSpPr>
          <p:spPr>
            <a:xfrm>
              <a:off x="5130800" y="302768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9A85F65-373D-4587-9A1F-519A3C879536}"/>
                </a:ext>
              </a:extLst>
            </p:cNvPr>
            <p:cNvSpPr/>
            <p:nvPr/>
          </p:nvSpPr>
          <p:spPr>
            <a:xfrm>
              <a:off x="1320800" y="2052320"/>
              <a:ext cx="650240" cy="2519680"/>
            </a:xfrm>
            <a:prstGeom prst="curved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Arrow: Curved Left 12">
              <a:extLst>
                <a:ext uri="{FF2B5EF4-FFF2-40B4-BE49-F238E27FC236}">
                  <a16:creationId xmlns:a16="http://schemas.microsoft.com/office/drawing/2014/main" id="{8BC085D0-DAAA-41BC-BA6C-3C32C8E319AA}"/>
                </a:ext>
              </a:extLst>
            </p:cNvPr>
            <p:cNvSpPr/>
            <p:nvPr/>
          </p:nvSpPr>
          <p:spPr>
            <a:xfrm>
              <a:off x="2410460" y="3921760"/>
              <a:ext cx="426720" cy="662367"/>
            </a:xfrm>
            <a:prstGeom prst="curvedLef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4061A5-F717-472B-BA4C-C8A48ED89022}"/>
                </a:ext>
              </a:extLst>
            </p:cNvPr>
            <p:cNvSpPr/>
            <p:nvPr/>
          </p:nvSpPr>
          <p:spPr>
            <a:xfrm>
              <a:off x="2105226" y="491799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FC9DC7-E834-42F8-B61D-9D2516DDA41D}"/>
                </a:ext>
              </a:extLst>
            </p:cNvPr>
            <p:cNvSpPr/>
            <p:nvPr/>
          </p:nvSpPr>
          <p:spPr>
            <a:xfrm>
              <a:off x="4868746" y="4912911"/>
              <a:ext cx="160454" cy="10668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Arrow: Curved Up 15">
              <a:extLst>
                <a:ext uri="{FF2B5EF4-FFF2-40B4-BE49-F238E27FC236}">
                  <a16:creationId xmlns:a16="http://schemas.microsoft.com/office/drawing/2014/main" id="{DA1CE870-0BB1-4B7E-810A-7C48011D83BA}"/>
                </a:ext>
              </a:extLst>
            </p:cNvPr>
            <p:cNvSpPr/>
            <p:nvPr/>
          </p:nvSpPr>
          <p:spPr>
            <a:xfrm>
              <a:off x="2367280" y="5603542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Arrow: Curved Up 16">
              <a:extLst>
                <a:ext uri="{FF2B5EF4-FFF2-40B4-BE49-F238E27FC236}">
                  <a16:creationId xmlns:a16="http://schemas.microsoft.com/office/drawing/2014/main" id="{5904C231-BAD0-4FDB-A1B2-70E14EA33B75}"/>
                </a:ext>
              </a:extLst>
            </p:cNvPr>
            <p:cNvSpPr/>
            <p:nvPr/>
          </p:nvSpPr>
          <p:spPr>
            <a:xfrm rot="10800000">
              <a:off x="2301239" y="4788951"/>
              <a:ext cx="2499360" cy="492759"/>
            </a:xfrm>
            <a:prstGeom prst="curvedUp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CCCE89-206C-4615-98A3-F0E60EFCE343}"/>
                </a:ext>
              </a:extLst>
            </p:cNvPr>
            <p:cNvSpPr txBox="1"/>
            <p:nvPr/>
          </p:nvSpPr>
          <p:spPr>
            <a:xfrm>
              <a:off x="2718022" y="5197310"/>
              <a:ext cx="1960793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Reconciliation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(async)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F5E0C-DDED-4A11-B147-8FA22FAA82FB}"/>
                </a:ext>
              </a:extLst>
            </p:cNvPr>
            <p:cNvSpPr txBox="1"/>
            <p:nvPr/>
          </p:nvSpPr>
          <p:spPr>
            <a:xfrm>
              <a:off x="2991118" y="2145542"/>
              <a:ext cx="1580882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Transaction</a:t>
              </a:r>
            </a:p>
            <a:p>
              <a:r>
                <a:rPr 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(sync)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3ED5CF-D996-402B-B433-B2DF3FEE0E7F}"/>
                </a:ext>
              </a:extLst>
            </p:cNvPr>
            <p:cNvSpPr/>
            <p:nvPr/>
          </p:nvSpPr>
          <p:spPr>
            <a:xfrm>
              <a:off x="1599203" y="1547378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A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833733A-D670-44D5-8338-61F328C52912}"/>
                </a:ext>
              </a:extLst>
            </p:cNvPr>
            <p:cNvSpPr/>
            <p:nvPr/>
          </p:nvSpPr>
          <p:spPr>
            <a:xfrm>
              <a:off x="4387127" y="1558547"/>
              <a:ext cx="1170393" cy="36622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Plat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5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元宇宙引擎</a:t>
            </a:r>
            <a:endParaRPr lang="en-US" sz="3200" b="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元宇宙引擎是一个状态机，它组合各种功能部件，形成一个项目及交易的运行环境，称为元空间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引擎按照项目建模文件（</a:t>
            </a:r>
            <a:r>
              <a:rPr lang="en-US" altLang="zh-CN" dirty="0"/>
              <a:t>MPML</a:t>
            </a:r>
            <a:r>
              <a:rPr lang="zh-CN" altLang="en-US" dirty="0"/>
              <a:t>）的描述，在计算空间里创建项目，展开对项目和交易的跟踪模拟</a:t>
            </a:r>
            <a:endParaRPr lang="en-US" altLang="zh-CN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B6E3F5C-BC30-408A-9095-C758BD921C3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D12AEA-97A4-4CB0-AAD6-499ABD9DD54F}"/>
              </a:ext>
            </a:extLst>
          </p:cNvPr>
          <p:cNvGraphicFramePr/>
          <p:nvPr/>
        </p:nvGraphicFramePr>
        <p:xfrm>
          <a:off x="6645897" y="3714161"/>
          <a:ext cx="3171702" cy="152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921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Web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引擎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D532-F4FC-4A50-9DC6-0221292FB0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+mn-ea"/>
              </a:rPr>
              <a:t>HTTP </a:t>
            </a:r>
            <a:r>
              <a:rPr lang="zh-CN" altLang="en-US" dirty="0">
                <a:latin typeface="+mn-ea"/>
              </a:rPr>
              <a:t>是通用的互联网协议。品链内部对该协议作了扩展，以便支持元宇宙相关的语义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它还实现了缓存和代理的功能，这样可以得到性能优化和灵活部署的效果</a:t>
            </a:r>
            <a:endParaRPr lang="en-US" altLang="zh-CN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+mn-ea"/>
              </a:rPr>
              <a:t>品链使用了微软开源的</a:t>
            </a:r>
            <a:r>
              <a:rPr lang="en-US" altLang="zh-CN" dirty="0">
                <a:latin typeface="+mn-ea"/>
              </a:rPr>
              <a:t>Kestrel</a:t>
            </a:r>
            <a:r>
              <a:rPr lang="zh-CN" altLang="en-US" dirty="0">
                <a:latin typeface="+mn-ea"/>
              </a:rPr>
              <a:t>引擎</a:t>
            </a:r>
            <a:endParaRPr lang="en-US" dirty="0">
              <a:latin typeface="+mn-ea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482C7C-1387-459E-9459-C752E6D1EE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971772"/>
              </p:ext>
            </p:extLst>
          </p:nvPr>
        </p:nvGraphicFramePr>
        <p:xfrm>
          <a:off x="6126163" y="1828800"/>
          <a:ext cx="4481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13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E61E-51CD-405E-B941-6A73CBA58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0" dirty="0">
                <a:solidFill>
                  <a:srgbClr val="C00000"/>
                </a:solidFill>
                <a:latin typeface="+mj-ea"/>
              </a:rPr>
              <a:t>HTTP </a:t>
            </a:r>
            <a:r>
              <a:rPr lang="zh-CN" altLang="en-US" sz="3200" b="0" dirty="0">
                <a:solidFill>
                  <a:srgbClr val="C00000"/>
                </a:solidFill>
                <a:latin typeface="+mj-ea"/>
              </a:rPr>
              <a:t>扩展</a:t>
            </a:r>
            <a:endParaRPr lang="en-US" sz="3200" b="0" dirty="0">
              <a:solidFill>
                <a:srgbClr val="C00000"/>
              </a:solidFill>
              <a:latin typeface="+mj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09501-742E-45A9-BC33-94BCB89EA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扩展消息头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AEF713A-A99B-4D04-8CC6-98CE4AA8EA4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62063" y="2508250"/>
          <a:ext cx="4479924" cy="36639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3649546498"/>
                    </a:ext>
                  </a:extLst>
                </a:gridCol>
                <a:gridCol w="2239962">
                  <a:extLst>
                    <a:ext uri="{9D8B030D-6E8A-4147-A177-3AD203B41FA5}">
                      <a16:colId xmlns:a16="http://schemas.microsoft.com/office/drawing/2014/main" val="184236851"/>
                    </a:ext>
                  </a:extLst>
                </a:gridCol>
              </a:tblGrid>
              <a:tr h="732790">
                <a:tc>
                  <a:txBody>
                    <a:bodyPr/>
                    <a:lstStyle/>
                    <a:p>
                      <a:r>
                        <a:rPr lang="en-US" altLang="zh-CN" dirty="0"/>
                        <a:t>L</a:t>
                      </a:r>
                      <a:r>
                        <a:rPr lang="en-US" dirty="0"/>
                        <a:t>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纬度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9719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Longitude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经度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48593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Cookie: Token-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用户访问令牌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39454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r>
                        <a:rPr lang="en-US" dirty="0"/>
                        <a:t>Block-ID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区块编号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59512"/>
                  </a:ext>
                </a:extLst>
              </a:tr>
              <a:tr h="7327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4737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0FC99-3817-4FE6-9B76-57F0E201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扩展语义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72E754-8298-4387-9A5B-9B752811EBB0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26163" y="2508250"/>
          <a:ext cx="4481512" cy="3626543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40756">
                  <a:extLst>
                    <a:ext uri="{9D8B030D-6E8A-4147-A177-3AD203B41FA5}">
                      <a16:colId xmlns:a16="http://schemas.microsoft.com/office/drawing/2014/main" val="402217497"/>
                    </a:ext>
                  </a:extLst>
                </a:gridCol>
                <a:gridCol w="2240756">
                  <a:extLst>
                    <a:ext uri="{9D8B030D-6E8A-4147-A177-3AD203B41FA5}">
                      <a16:colId xmlns:a16="http://schemas.microsoft.com/office/drawing/2014/main" val="3529866046"/>
                    </a:ext>
                  </a:extLst>
                </a:gridCol>
              </a:tblGrid>
              <a:tr h="85278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//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可解析的变动路径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2169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/poll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代理批量同步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3594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/catch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异常处理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20857"/>
                  </a:ext>
                </a:extLst>
              </a:tr>
              <a:tr h="6809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89101"/>
                  </a:ext>
                </a:extLst>
              </a:tr>
              <a:tr h="66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/>
                        <a:t>……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91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3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5092</TotalTime>
  <Words>3334</Words>
  <Application>Microsoft Office PowerPoint</Application>
  <PresentationFormat>Widescreen</PresentationFormat>
  <Paragraphs>283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微软雅黑</vt:lpstr>
      <vt:lpstr>Arial</vt:lpstr>
      <vt:lpstr>Arial Narrow</vt:lpstr>
      <vt:lpstr>Consolas</vt:lpstr>
      <vt:lpstr>Wingdings 2</vt:lpstr>
      <vt:lpstr>View</vt:lpstr>
      <vt:lpstr>城乡元宇宙</vt:lpstr>
      <vt:lpstr>关于「城乡元宇宙」</vt:lpstr>
      <vt:lpstr>① 基础框架</vt:lpstr>
      <vt:lpstr>品链框架</vt:lpstr>
      <vt:lpstr>品链框架目前的应用体系</vt:lpstr>
      <vt:lpstr>区块链引擎</vt:lpstr>
      <vt:lpstr>元宇宙引擎</vt:lpstr>
      <vt:lpstr>Web引擎</vt:lpstr>
      <vt:lpstr>HTTP 扩展</vt:lpstr>
      <vt:lpstr>② 应用系统</vt:lpstr>
      <vt:lpstr>系统的业务特点</vt:lpstr>
      <vt:lpstr>系统的架构特点</vt:lpstr>
      <vt:lpstr>账户（Accounts）</vt:lpstr>
      <vt:lpstr>项目（Projects）</vt:lpstr>
      <vt:lpstr>项目位置（Project’s Position）</vt:lpstr>
      <vt:lpstr>项目阶段（Project’s Phases）</vt:lpstr>
      <vt:lpstr>项目类型及规则</vt:lpstr>
      <vt:lpstr>项目建模语言（Metaverse Project Modeling Language）</vt:lpstr>
      <vt:lpstr>项目建模语言示例</vt:lpstr>
      <vt:lpstr>项目创建及编辑界面</vt:lpstr>
      <vt:lpstr>媒体格式</vt:lpstr>
      <vt:lpstr>全视角动图（仿３D）</vt:lpstr>
      <vt:lpstr>交易和碳积分（Deal &amp; Carbon Credit）</vt:lpstr>
      <vt:lpstr>碳积分操作</vt:lpstr>
      <vt:lpstr>价值支付</vt:lpstr>
      <vt:lpstr>第三方远程API</vt:lpstr>
      <vt:lpstr>③ 部署平台</vt:lpstr>
      <vt:lpstr>节点（Node）</vt:lpstr>
      <vt:lpstr>节点的云后端和边缘端（Cloud Backend &amp; Edge）</vt:lpstr>
      <vt:lpstr>多节点平台</vt:lpstr>
      <vt:lpstr>联盟网络</vt:lpstr>
      <vt:lpstr>元宇宙互通协议（Open Metaverse Interoperability）</vt:lpstr>
      <vt:lpstr>附：物联网关示例</vt:lpstr>
      <vt:lpstr>附：平台模式类比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城乡振兴元宇宙</dc:title>
  <dc:creator>Huang Michael</dc:creator>
  <cp:lastModifiedBy>Huang Michael</cp:lastModifiedBy>
  <cp:revision>860</cp:revision>
  <dcterms:created xsi:type="dcterms:W3CDTF">2022-02-15T23:48:21Z</dcterms:created>
  <dcterms:modified xsi:type="dcterms:W3CDTF">2022-03-02T09:40:01Z</dcterms:modified>
</cp:coreProperties>
</file>